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2" r:id="rId4"/>
    <p:sldId id="283" r:id="rId5"/>
    <p:sldId id="257" r:id="rId6"/>
    <p:sldId id="258" r:id="rId7"/>
    <p:sldId id="259" r:id="rId8"/>
    <p:sldId id="260" r:id="rId9"/>
    <p:sldId id="261" r:id="rId10"/>
    <p:sldId id="262" r:id="rId11"/>
    <p:sldId id="263" r:id="rId12"/>
    <p:sldId id="264" r:id="rId13"/>
    <p:sldId id="265" r:id="rId14"/>
    <p:sldId id="266" r:id="rId15"/>
    <p:sldId id="285"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1" r:id="rId29"/>
    <p:sldId id="280" r:id="rId30"/>
  </p:sldIdLst>
  <p:sldSz cx="12192000" cy="6858000"/>
  <p:notesSz cx="6858000" cy="9144000"/>
  <p:defaultTextStyle>
    <a:defPPr>
      <a:defRPr lang="ar-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p:scale>
          <a:sx n="55" d="100"/>
          <a:sy n="55" d="100"/>
        </p:scale>
        <p:origin x="730"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ent Virgin" userId="478ed135551333d2" providerId="LiveId" clId="{59503F4E-2D83-48EF-BA06-ACEECE4ABFC3}"/>
    <pc:docChg chg="undo redo custSel addSld delSld modSld">
      <pc:chgData name="Client Virgin" userId="478ed135551333d2" providerId="LiveId" clId="{59503F4E-2D83-48EF-BA06-ACEECE4ABFC3}" dt="2026-01-02T14:50:45.135" v="1322" actId="2696"/>
      <pc:docMkLst>
        <pc:docMk/>
      </pc:docMkLst>
      <pc:sldChg chg="addSp modSp mod">
        <pc:chgData name="Client Virgin" userId="478ed135551333d2" providerId="LiveId" clId="{59503F4E-2D83-48EF-BA06-ACEECE4ABFC3}" dt="2026-01-02T14:50:14.229" v="1320"/>
        <pc:sldMkLst>
          <pc:docMk/>
          <pc:sldMk cId="493046730" sldId="256"/>
        </pc:sldMkLst>
        <pc:spChg chg="mod">
          <ac:chgData name="Client Virgin" userId="478ed135551333d2" providerId="LiveId" clId="{59503F4E-2D83-48EF-BA06-ACEECE4ABFC3}" dt="2026-01-02T14:50:14.229" v="1320"/>
          <ac:spMkLst>
            <pc:docMk/>
            <pc:sldMk cId="493046730" sldId="256"/>
            <ac:spMk id="2" creationId="{1D4ECC2A-2E9F-E3DC-9B9D-944FC488D6A2}"/>
          </ac:spMkLst>
        </pc:spChg>
        <pc:spChg chg="mod">
          <ac:chgData name="Client Virgin" userId="478ed135551333d2" providerId="LiveId" clId="{59503F4E-2D83-48EF-BA06-ACEECE4ABFC3}" dt="2026-01-02T14:50:07.795" v="1316"/>
          <ac:spMkLst>
            <pc:docMk/>
            <pc:sldMk cId="493046730" sldId="256"/>
            <ac:spMk id="3" creationId="{49ABDDBE-2A8C-20CD-0C2E-1388C06F4C2B}"/>
          </ac:spMkLst>
        </pc:spChg>
        <pc:picChg chg="add mod">
          <ac:chgData name="Client Virgin" userId="478ed135551333d2" providerId="LiveId" clId="{59503F4E-2D83-48EF-BA06-ACEECE4ABFC3}" dt="2026-01-02T14:42:51.809" v="925" actId="1076"/>
          <ac:picMkLst>
            <pc:docMk/>
            <pc:sldMk cId="493046730" sldId="256"/>
            <ac:picMk id="2050" creationId="{C1DEB750-E144-C848-79B8-0529B760D478}"/>
          </ac:picMkLst>
        </pc:picChg>
      </pc:sldChg>
      <pc:sldChg chg="modSp mod">
        <pc:chgData name="Client Virgin" userId="478ed135551333d2" providerId="LiveId" clId="{59503F4E-2D83-48EF-BA06-ACEECE4ABFC3}" dt="2026-01-02T14:20:22.122" v="646"/>
        <pc:sldMkLst>
          <pc:docMk/>
          <pc:sldMk cId="411284545" sldId="257"/>
        </pc:sldMkLst>
        <pc:spChg chg="mod">
          <ac:chgData name="Client Virgin" userId="478ed135551333d2" providerId="LiveId" clId="{59503F4E-2D83-48EF-BA06-ACEECE4ABFC3}" dt="2026-01-02T14:20:22.122" v="646"/>
          <ac:spMkLst>
            <pc:docMk/>
            <pc:sldMk cId="411284545" sldId="257"/>
            <ac:spMk id="2" creationId="{8F114649-BFDA-B8B3-DA1E-97248F57C946}"/>
          </ac:spMkLst>
        </pc:spChg>
      </pc:sldChg>
      <pc:sldChg chg="modSp mod">
        <pc:chgData name="Client Virgin" userId="478ed135551333d2" providerId="LiveId" clId="{59503F4E-2D83-48EF-BA06-ACEECE4ABFC3}" dt="2026-01-02T14:23:12.296" v="675" actId="13926"/>
        <pc:sldMkLst>
          <pc:docMk/>
          <pc:sldMk cId="558886629" sldId="258"/>
        </pc:sldMkLst>
        <pc:spChg chg="mod">
          <ac:chgData name="Client Virgin" userId="478ed135551333d2" providerId="LiveId" clId="{59503F4E-2D83-48EF-BA06-ACEECE4ABFC3}" dt="2026-01-02T14:23:12.296" v="675" actId="13926"/>
          <ac:spMkLst>
            <pc:docMk/>
            <pc:sldMk cId="558886629" sldId="258"/>
            <ac:spMk id="2" creationId="{E412790E-4D7D-AA3F-AEDF-BD55CB6CB8CE}"/>
          </ac:spMkLst>
        </pc:spChg>
        <pc:spChg chg="mod">
          <ac:chgData name="Client Virgin" userId="478ed135551333d2" providerId="LiveId" clId="{59503F4E-2D83-48EF-BA06-ACEECE4ABFC3}" dt="2026-01-02T14:23:05.093" v="674" actId="13926"/>
          <ac:spMkLst>
            <pc:docMk/>
            <pc:sldMk cId="558886629" sldId="258"/>
            <ac:spMk id="3" creationId="{5C769AAD-568B-C0D4-A536-0E80F5905E18}"/>
          </ac:spMkLst>
        </pc:spChg>
      </pc:sldChg>
      <pc:sldChg chg="modSp mod">
        <pc:chgData name="Client Virgin" userId="478ed135551333d2" providerId="LiveId" clId="{59503F4E-2D83-48EF-BA06-ACEECE4ABFC3}" dt="2026-01-02T14:23:31.488" v="680" actId="13926"/>
        <pc:sldMkLst>
          <pc:docMk/>
          <pc:sldMk cId="3579797094" sldId="259"/>
        </pc:sldMkLst>
        <pc:spChg chg="mod">
          <ac:chgData name="Client Virgin" userId="478ed135551333d2" providerId="LiveId" clId="{59503F4E-2D83-48EF-BA06-ACEECE4ABFC3}" dt="2026-01-02T14:23:21.636" v="677" actId="13926"/>
          <ac:spMkLst>
            <pc:docMk/>
            <pc:sldMk cId="3579797094" sldId="259"/>
            <ac:spMk id="2" creationId="{36E80723-B3E2-24C8-CACB-662078AB740F}"/>
          </ac:spMkLst>
        </pc:spChg>
        <pc:spChg chg="mod">
          <ac:chgData name="Client Virgin" userId="478ed135551333d2" providerId="LiveId" clId="{59503F4E-2D83-48EF-BA06-ACEECE4ABFC3}" dt="2026-01-02T14:23:31.488" v="680" actId="13926"/>
          <ac:spMkLst>
            <pc:docMk/>
            <pc:sldMk cId="3579797094" sldId="259"/>
            <ac:spMk id="3" creationId="{FF6DF006-1657-5857-6370-3DCC1ED715CC}"/>
          </ac:spMkLst>
        </pc:spChg>
      </pc:sldChg>
      <pc:sldChg chg="modSp mod">
        <pc:chgData name="Client Virgin" userId="478ed135551333d2" providerId="LiveId" clId="{59503F4E-2D83-48EF-BA06-ACEECE4ABFC3}" dt="2026-01-02T14:23:53.873" v="684" actId="13926"/>
        <pc:sldMkLst>
          <pc:docMk/>
          <pc:sldMk cId="1540080058" sldId="260"/>
        </pc:sldMkLst>
        <pc:spChg chg="mod">
          <ac:chgData name="Client Virgin" userId="478ed135551333d2" providerId="LiveId" clId="{59503F4E-2D83-48EF-BA06-ACEECE4ABFC3}" dt="2026-01-02T14:23:46.954" v="682" actId="13926"/>
          <ac:spMkLst>
            <pc:docMk/>
            <pc:sldMk cId="1540080058" sldId="260"/>
            <ac:spMk id="2" creationId="{CE60C169-3BF6-E0B3-6232-776960309CEB}"/>
          </ac:spMkLst>
        </pc:spChg>
        <pc:spChg chg="mod">
          <ac:chgData name="Client Virgin" userId="478ed135551333d2" providerId="LiveId" clId="{59503F4E-2D83-48EF-BA06-ACEECE4ABFC3}" dt="2026-01-02T14:23:53.873" v="684" actId="13926"/>
          <ac:spMkLst>
            <pc:docMk/>
            <pc:sldMk cId="1540080058" sldId="260"/>
            <ac:spMk id="3" creationId="{D967A015-F5D3-5847-24B1-87127F513C86}"/>
          </ac:spMkLst>
        </pc:spChg>
      </pc:sldChg>
      <pc:sldChg chg="modSp mod">
        <pc:chgData name="Client Virgin" userId="478ed135551333d2" providerId="LiveId" clId="{59503F4E-2D83-48EF-BA06-ACEECE4ABFC3}" dt="2026-01-02T14:24:18.737" v="690" actId="13926"/>
        <pc:sldMkLst>
          <pc:docMk/>
          <pc:sldMk cId="1863591574" sldId="261"/>
        </pc:sldMkLst>
        <pc:spChg chg="mod">
          <ac:chgData name="Client Virgin" userId="478ed135551333d2" providerId="LiveId" clId="{59503F4E-2D83-48EF-BA06-ACEECE4ABFC3}" dt="2026-01-02T14:24:09.773" v="686" actId="13926"/>
          <ac:spMkLst>
            <pc:docMk/>
            <pc:sldMk cId="1863591574" sldId="261"/>
            <ac:spMk id="2" creationId="{7B7993D3-385F-EA2E-0CD9-2BC364C293EC}"/>
          </ac:spMkLst>
        </pc:spChg>
        <pc:spChg chg="mod">
          <ac:chgData name="Client Virgin" userId="478ed135551333d2" providerId="LiveId" clId="{59503F4E-2D83-48EF-BA06-ACEECE4ABFC3}" dt="2026-01-02T14:24:18.737" v="690" actId="13926"/>
          <ac:spMkLst>
            <pc:docMk/>
            <pc:sldMk cId="1863591574" sldId="261"/>
            <ac:spMk id="3" creationId="{9ECBCE60-3E36-0351-D3F3-42178516AAAE}"/>
          </ac:spMkLst>
        </pc:spChg>
      </pc:sldChg>
      <pc:sldChg chg="modSp mod">
        <pc:chgData name="Client Virgin" userId="478ed135551333d2" providerId="LiveId" clId="{59503F4E-2D83-48EF-BA06-ACEECE4ABFC3}" dt="2026-01-02T14:24:35.902" v="695" actId="13926"/>
        <pc:sldMkLst>
          <pc:docMk/>
          <pc:sldMk cId="1395468288" sldId="262"/>
        </pc:sldMkLst>
        <pc:spChg chg="mod">
          <ac:chgData name="Client Virgin" userId="478ed135551333d2" providerId="LiveId" clId="{59503F4E-2D83-48EF-BA06-ACEECE4ABFC3}" dt="2026-01-02T14:24:28.775" v="692" actId="13926"/>
          <ac:spMkLst>
            <pc:docMk/>
            <pc:sldMk cId="1395468288" sldId="262"/>
            <ac:spMk id="2" creationId="{09DB0C6A-DEB3-7308-BFD6-ACA09CE397AD}"/>
          </ac:spMkLst>
        </pc:spChg>
        <pc:spChg chg="mod">
          <ac:chgData name="Client Virgin" userId="478ed135551333d2" providerId="LiveId" clId="{59503F4E-2D83-48EF-BA06-ACEECE4ABFC3}" dt="2026-01-02T14:24:35.902" v="695" actId="13926"/>
          <ac:spMkLst>
            <pc:docMk/>
            <pc:sldMk cId="1395468288" sldId="262"/>
            <ac:spMk id="3" creationId="{5CAFA474-CD03-AF01-6BC5-B7E534D848B6}"/>
          </ac:spMkLst>
        </pc:spChg>
      </pc:sldChg>
      <pc:sldChg chg="modSp mod">
        <pc:chgData name="Client Virgin" userId="478ed135551333d2" providerId="LiveId" clId="{59503F4E-2D83-48EF-BA06-ACEECE4ABFC3}" dt="2026-01-02T14:25:03.264" v="700" actId="13926"/>
        <pc:sldMkLst>
          <pc:docMk/>
          <pc:sldMk cId="441929253" sldId="263"/>
        </pc:sldMkLst>
        <pc:spChg chg="mod">
          <ac:chgData name="Client Virgin" userId="478ed135551333d2" providerId="LiveId" clId="{59503F4E-2D83-48EF-BA06-ACEECE4ABFC3}" dt="2026-01-02T14:24:57.608" v="697" actId="13926"/>
          <ac:spMkLst>
            <pc:docMk/>
            <pc:sldMk cId="441929253" sldId="263"/>
            <ac:spMk id="2" creationId="{A4858EA0-6296-E55E-0378-2F60B2B20F78}"/>
          </ac:spMkLst>
        </pc:spChg>
        <pc:spChg chg="mod">
          <ac:chgData name="Client Virgin" userId="478ed135551333d2" providerId="LiveId" clId="{59503F4E-2D83-48EF-BA06-ACEECE4ABFC3}" dt="2026-01-02T14:25:03.264" v="700" actId="13926"/>
          <ac:spMkLst>
            <pc:docMk/>
            <pc:sldMk cId="441929253" sldId="263"/>
            <ac:spMk id="3" creationId="{4434966D-43C7-63FA-0933-E22ADBAFAA08}"/>
          </ac:spMkLst>
        </pc:spChg>
      </pc:sldChg>
      <pc:sldChg chg="modSp mod">
        <pc:chgData name="Client Virgin" userId="478ed135551333d2" providerId="LiveId" clId="{59503F4E-2D83-48EF-BA06-ACEECE4ABFC3}" dt="2026-01-02T14:25:21.772" v="704" actId="13926"/>
        <pc:sldMkLst>
          <pc:docMk/>
          <pc:sldMk cId="4084246088" sldId="264"/>
        </pc:sldMkLst>
        <pc:spChg chg="mod">
          <ac:chgData name="Client Virgin" userId="478ed135551333d2" providerId="LiveId" clId="{59503F4E-2D83-48EF-BA06-ACEECE4ABFC3}" dt="2026-01-02T14:25:18.095" v="702" actId="13926"/>
          <ac:spMkLst>
            <pc:docMk/>
            <pc:sldMk cId="4084246088" sldId="264"/>
            <ac:spMk id="2" creationId="{FEE176F5-0134-89ED-BB72-4CD7DC4BC786}"/>
          </ac:spMkLst>
        </pc:spChg>
        <pc:spChg chg="mod">
          <ac:chgData name="Client Virgin" userId="478ed135551333d2" providerId="LiveId" clId="{59503F4E-2D83-48EF-BA06-ACEECE4ABFC3}" dt="2026-01-02T14:25:21.772" v="704" actId="13926"/>
          <ac:spMkLst>
            <pc:docMk/>
            <pc:sldMk cId="4084246088" sldId="264"/>
            <ac:spMk id="3" creationId="{7FABD38C-EDAB-4D6B-FA07-AE95A538361A}"/>
          </ac:spMkLst>
        </pc:spChg>
      </pc:sldChg>
      <pc:sldChg chg="modSp mod">
        <pc:chgData name="Client Virgin" userId="478ed135551333d2" providerId="LiveId" clId="{59503F4E-2D83-48EF-BA06-ACEECE4ABFC3}" dt="2026-01-02T14:25:57.313" v="709" actId="13926"/>
        <pc:sldMkLst>
          <pc:docMk/>
          <pc:sldMk cId="4289692114" sldId="265"/>
        </pc:sldMkLst>
        <pc:spChg chg="mod">
          <ac:chgData name="Client Virgin" userId="478ed135551333d2" providerId="LiveId" clId="{59503F4E-2D83-48EF-BA06-ACEECE4ABFC3}" dt="2026-01-02T14:25:51.166" v="706" actId="13926"/>
          <ac:spMkLst>
            <pc:docMk/>
            <pc:sldMk cId="4289692114" sldId="265"/>
            <ac:spMk id="2" creationId="{7441AFFB-5748-47EA-C184-DB92011C477E}"/>
          </ac:spMkLst>
        </pc:spChg>
        <pc:spChg chg="mod">
          <ac:chgData name="Client Virgin" userId="478ed135551333d2" providerId="LiveId" clId="{59503F4E-2D83-48EF-BA06-ACEECE4ABFC3}" dt="2026-01-02T14:25:57.313" v="709" actId="13926"/>
          <ac:spMkLst>
            <pc:docMk/>
            <pc:sldMk cId="4289692114" sldId="265"/>
            <ac:spMk id="3" creationId="{DA766962-3A48-808C-2633-4A786E7B328F}"/>
          </ac:spMkLst>
        </pc:spChg>
      </pc:sldChg>
      <pc:sldChg chg="modSp mod">
        <pc:chgData name="Client Virgin" userId="478ed135551333d2" providerId="LiveId" clId="{59503F4E-2D83-48EF-BA06-ACEECE4ABFC3}" dt="2026-01-02T14:26:21.219" v="714" actId="13926"/>
        <pc:sldMkLst>
          <pc:docMk/>
          <pc:sldMk cId="3679235028" sldId="266"/>
        </pc:sldMkLst>
        <pc:spChg chg="mod">
          <ac:chgData name="Client Virgin" userId="478ed135551333d2" providerId="LiveId" clId="{59503F4E-2D83-48EF-BA06-ACEECE4ABFC3}" dt="2026-01-02T14:26:13.849" v="711" actId="13926"/>
          <ac:spMkLst>
            <pc:docMk/>
            <pc:sldMk cId="3679235028" sldId="266"/>
            <ac:spMk id="2" creationId="{6575E719-8CE6-47BE-B8F3-E9E7CC3EA30D}"/>
          </ac:spMkLst>
        </pc:spChg>
        <pc:spChg chg="mod">
          <ac:chgData name="Client Virgin" userId="478ed135551333d2" providerId="LiveId" clId="{59503F4E-2D83-48EF-BA06-ACEECE4ABFC3}" dt="2026-01-02T14:26:21.219" v="714" actId="13926"/>
          <ac:spMkLst>
            <pc:docMk/>
            <pc:sldMk cId="3679235028" sldId="266"/>
            <ac:spMk id="3" creationId="{C736373E-E962-7F0F-06D0-A02FAD712615}"/>
          </ac:spMkLst>
        </pc:spChg>
      </pc:sldChg>
      <pc:sldChg chg="delSp modSp new mod">
        <pc:chgData name="Client Virgin" userId="478ed135551333d2" providerId="LiveId" clId="{59503F4E-2D83-48EF-BA06-ACEECE4ABFC3}" dt="2026-01-02T14:50:19.604" v="1321" actId="313"/>
        <pc:sldMkLst>
          <pc:docMk/>
          <pc:sldMk cId="648987074" sldId="267"/>
        </pc:sldMkLst>
        <pc:spChg chg="del mod">
          <ac:chgData name="Client Virgin" userId="478ed135551333d2" providerId="LiveId" clId="{59503F4E-2D83-48EF-BA06-ACEECE4ABFC3}" dt="2026-01-02T14:49:56.444" v="1314" actId="21"/>
          <ac:spMkLst>
            <pc:docMk/>
            <pc:sldMk cId="648987074" sldId="267"/>
            <ac:spMk id="2" creationId="{6DD11C38-C9C9-06CB-E05E-FC789C29D628}"/>
          </ac:spMkLst>
        </pc:spChg>
        <pc:spChg chg="mod">
          <ac:chgData name="Client Virgin" userId="478ed135551333d2" providerId="LiveId" clId="{59503F4E-2D83-48EF-BA06-ACEECE4ABFC3}" dt="2026-01-02T14:50:19.604" v="1321" actId="313"/>
          <ac:spMkLst>
            <pc:docMk/>
            <pc:sldMk cId="648987074" sldId="267"/>
            <ac:spMk id="3" creationId="{F6E1FCA7-D54E-7644-E526-21B4BAC62B23}"/>
          </ac:spMkLst>
        </pc:spChg>
      </pc:sldChg>
      <pc:sldChg chg="modSp new mod">
        <pc:chgData name="Client Virgin" userId="478ed135551333d2" providerId="LiveId" clId="{59503F4E-2D83-48EF-BA06-ACEECE4ABFC3}" dt="2026-01-02T14:00:23.698" v="472" actId="122"/>
        <pc:sldMkLst>
          <pc:docMk/>
          <pc:sldMk cId="1469105302" sldId="268"/>
        </pc:sldMkLst>
        <pc:spChg chg="mod">
          <ac:chgData name="Client Virgin" userId="478ed135551333d2" providerId="LiveId" clId="{59503F4E-2D83-48EF-BA06-ACEECE4ABFC3}" dt="2026-01-02T13:59:32.794" v="458"/>
          <ac:spMkLst>
            <pc:docMk/>
            <pc:sldMk cId="1469105302" sldId="268"/>
            <ac:spMk id="2" creationId="{01B1EE64-92EC-32F0-8594-CFF1382672B9}"/>
          </ac:spMkLst>
        </pc:spChg>
        <pc:spChg chg="mod">
          <ac:chgData name="Client Virgin" userId="478ed135551333d2" providerId="LiveId" clId="{59503F4E-2D83-48EF-BA06-ACEECE4ABFC3}" dt="2026-01-02T14:00:23.698" v="472" actId="122"/>
          <ac:spMkLst>
            <pc:docMk/>
            <pc:sldMk cId="1469105302" sldId="268"/>
            <ac:spMk id="3" creationId="{FF0983FE-F41D-69F8-68B9-D8D718F393FE}"/>
          </ac:spMkLst>
        </pc:spChg>
      </pc:sldChg>
      <pc:sldChg chg="modSp add mod">
        <pc:chgData name="Client Virgin" userId="478ed135551333d2" providerId="LiveId" clId="{59503F4E-2D83-48EF-BA06-ACEECE4ABFC3}" dt="2026-01-02T14:01:17.591" v="486" actId="12"/>
        <pc:sldMkLst>
          <pc:docMk/>
          <pc:sldMk cId="3939514240" sldId="269"/>
        </pc:sldMkLst>
        <pc:spChg chg="mod">
          <ac:chgData name="Client Virgin" userId="478ed135551333d2" providerId="LiveId" clId="{59503F4E-2D83-48EF-BA06-ACEECE4ABFC3}" dt="2026-01-02T14:01:17.591" v="486" actId="12"/>
          <ac:spMkLst>
            <pc:docMk/>
            <pc:sldMk cId="3939514240" sldId="269"/>
            <ac:spMk id="3" creationId="{196DEBF2-FF40-D712-CEC0-A9FEA2D2031E}"/>
          </ac:spMkLst>
        </pc:spChg>
      </pc:sldChg>
      <pc:sldChg chg="modSp add mod">
        <pc:chgData name="Client Virgin" userId="478ed135551333d2" providerId="LiveId" clId="{59503F4E-2D83-48EF-BA06-ACEECE4ABFC3}" dt="2026-01-02T14:02:06.020" v="499" actId="207"/>
        <pc:sldMkLst>
          <pc:docMk/>
          <pc:sldMk cId="1688200356" sldId="270"/>
        </pc:sldMkLst>
        <pc:spChg chg="mod">
          <ac:chgData name="Client Virgin" userId="478ed135551333d2" providerId="LiveId" clId="{59503F4E-2D83-48EF-BA06-ACEECE4ABFC3}" dt="2026-01-02T14:02:06.020" v="499" actId="207"/>
          <ac:spMkLst>
            <pc:docMk/>
            <pc:sldMk cId="1688200356" sldId="270"/>
            <ac:spMk id="3" creationId="{67EC4DD3-13F8-7FB2-DB13-7E9A11AC73B6}"/>
          </ac:spMkLst>
        </pc:spChg>
      </pc:sldChg>
      <pc:sldChg chg="modSp add mod">
        <pc:chgData name="Client Virgin" userId="478ed135551333d2" providerId="LiveId" clId="{59503F4E-2D83-48EF-BA06-ACEECE4ABFC3}" dt="2026-01-02T14:04:01.952" v="515" actId="20577"/>
        <pc:sldMkLst>
          <pc:docMk/>
          <pc:sldMk cId="3492937703" sldId="271"/>
        </pc:sldMkLst>
        <pc:spChg chg="mod">
          <ac:chgData name="Client Virgin" userId="478ed135551333d2" providerId="LiveId" clId="{59503F4E-2D83-48EF-BA06-ACEECE4ABFC3}" dt="2026-01-02T14:04:01.952" v="515" actId="20577"/>
          <ac:spMkLst>
            <pc:docMk/>
            <pc:sldMk cId="3492937703" sldId="271"/>
            <ac:spMk id="3" creationId="{F4A034C4-236D-82E8-B408-E3710A879EDE}"/>
          </ac:spMkLst>
        </pc:spChg>
      </pc:sldChg>
      <pc:sldChg chg="modSp add mod">
        <pc:chgData name="Client Virgin" userId="478ed135551333d2" providerId="LiveId" clId="{59503F4E-2D83-48EF-BA06-ACEECE4ABFC3}" dt="2026-01-02T14:05:39.650" v="528" actId="13926"/>
        <pc:sldMkLst>
          <pc:docMk/>
          <pc:sldMk cId="2737722015" sldId="272"/>
        </pc:sldMkLst>
        <pc:spChg chg="mod">
          <ac:chgData name="Client Virgin" userId="478ed135551333d2" providerId="LiveId" clId="{59503F4E-2D83-48EF-BA06-ACEECE4ABFC3}" dt="2026-01-02T14:05:39.650" v="528" actId="13926"/>
          <ac:spMkLst>
            <pc:docMk/>
            <pc:sldMk cId="2737722015" sldId="272"/>
            <ac:spMk id="3" creationId="{26421781-3D69-7643-6F9A-536406D7FB5C}"/>
          </ac:spMkLst>
        </pc:spChg>
      </pc:sldChg>
      <pc:sldChg chg="modSp add mod">
        <pc:chgData name="Client Virgin" userId="478ed135551333d2" providerId="LiveId" clId="{59503F4E-2D83-48EF-BA06-ACEECE4ABFC3}" dt="2026-01-02T14:06:54.236" v="540" actId="13900"/>
        <pc:sldMkLst>
          <pc:docMk/>
          <pc:sldMk cId="900430471" sldId="273"/>
        </pc:sldMkLst>
        <pc:spChg chg="mod">
          <ac:chgData name="Client Virgin" userId="478ed135551333d2" providerId="LiveId" clId="{59503F4E-2D83-48EF-BA06-ACEECE4ABFC3}" dt="2026-01-02T14:06:54.236" v="540" actId="13900"/>
          <ac:spMkLst>
            <pc:docMk/>
            <pc:sldMk cId="900430471" sldId="273"/>
            <ac:spMk id="3" creationId="{210CD219-6032-CA36-4C56-F6935AE48E07}"/>
          </ac:spMkLst>
        </pc:spChg>
      </pc:sldChg>
      <pc:sldChg chg="modSp add mod">
        <pc:chgData name="Client Virgin" userId="478ed135551333d2" providerId="LiveId" clId="{59503F4E-2D83-48EF-BA06-ACEECE4ABFC3}" dt="2026-01-02T14:10:29.542" v="563" actId="13900"/>
        <pc:sldMkLst>
          <pc:docMk/>
          <pc:sldMk cId="1486558610" sldId="274"/>
        </pc:sldMkLst>
        <pc:spChg chg="mod">
          <ac:chgData name="Client Virgin" userId="478ed135551333d2" providerId="LiveId" clId="{59503F4E-2D83-48EF-BA06-ACEECE4ABFC3}" dt="2026-01-02T14:10:29.542" v="563" actId="13900"/>
          <ac:spMkLst>
            <pc:docMk/>
            <pc:sldMk cId="1486558610" sldId="274"/>
            <ac:spMk id="3" creationId="{77AEB2FB-51DD-A00C-5342-7EF599EF90B2}"/>
          </ac:spMkLst>
        </pc:spChg>
      </pc:sldChg>
      <pc:sldChg chg="modSp add mod">
        <pc:chgData name="Client Virgin" userId="478ed135551333d2" providerId="LiveId" clId="{59503F4E-2D83-48EF-BA06-ACEECE4ABFC3}" dt="2026-01-02T14:11:11.131" v="574" actId="20577"/>
        <pc:sldMkLst>
          <pc:docMk/>
          <pc:sldMk cId="2830363273" sldId="275"/>
        </pc:sldMkLst>
        <pc:spChg chg="mod">
          <ac:chgData name="Client Virgin" userId="478ed135551333d2" providerId="LiveId" clId="{59503F4E-2D83-48EF-BA06-ACEECE4ABFC3}" dt="2026-01-02T14:11:11.131" v="574" actId="20577"/>
          <ac:spMkLst>
            <pc:docMk/>
            <pc:sldMk cId="2830363273" sldId="275"/>
            <ac:spMk id="3" creationId="{4CC4AD42-FC69-35EB-76F2-CF45692D36B6}"/>
          </ac:spMkLst>
        </pc:spChg>
      </pc:sldChg>
      <pc:sldChg chg="modSp add del mod">
        <pc:chgData name="Client Virgin" userId="478ed135551333d2" providerId="LiveId" clId="{59503F4E-2D83-48EF-BA06-ACEECE4ABFC3}" dt="2026-01-02T14:14:19.320" v="599" actId="47"/>
        <pc:sldMkLst>
          <pc:docMk/>
          <pc:sldMk cId="1111844498" sldId="276"/>
        </pc:sldMkLst>
        <pc:spChg chg="mod">
          <ac:chgData name="Client Virgin" userId="478ed135551333d2" providerId="LiveId" clId="{59503F4E-2D83-48EF-BA06-ACEECE4ABFC3}" dt="2026-01-02T14:12:26.558" v="587" actId="12"/>
          <ac:spMkLst>
            <pc:docMk/>
            <pc:sldMk cId="1111844498" sldId="276"/>
            <ac:spMk id="3" creationId="{82B9066D-4E52-140F-882F-4AC28438D329}"/>
          </ac:spMkLst>
        </pc:spChg>
      </pc:sldChg>
      <pc:sldChg chg="modSp add del mod">
        <pc:chgData name="Client Virgin" userId="478ed135551333d2" providerId="LiveId" clId="{59503F4E-2D83-48EF-BA06-ACEECE4ABFC3}" dt="2026-01-02T14:14:11.200" v="597" actId="47"/>
        <pc:sldMkLst>
          <pc:docMk/>
          <pc:sldMk cId="1600785132" sldId="277"/>
        </pc:sldMkLst>
        <pc:spChg chg="mod">
          <ac:chgData name="Client Virgin" userId="478ed135551333d2" providerId="LiveId" clId="{59503F4E-2D83-48EF-BA06-ACEECE4ABFC3}" dt="2026-01-02T14:14:02.202" v="596" actId="12"/>
          <ac:spMkLst>
            <pc:docMk/>
            <pc:sldMk cId="1600785132" sldId="277"/>
            <ac:spMk id="3" creationId="{DC17D384-7CB2-04BC-C74B-6D013A5F34D4}"/>
          </ac:spMkLst>
        </pc:spChg>
      </pc:sldChg>
      <pc:sldChg chg="modSp add mod">
        <pc:chgData name="Client Virgin" userId="478ed135551333d2" providerId="LiveId" clId="{59503F4E-2D83-48EF-BA06-ACEECE4ABFC3}" dt="2026-01-02T14:15:09.595" v="614" actId="12"/>
        <pc:sldMkLst>
          <pc:docMk/>
          <pc:sldMk cId="2890973921" sldId="277"/>
        </pc:sldMkLst>
        <pc:spChg chg="mod">
          <ac:chgData name="Client Virgin" userId="478ed135551333d2" providerId="LiveId" clId="{59503F4E-2D83-48EF-BA06-ACEECE4ABFC3}" dt="2026-01-02T14:15:09.595" v="614" actId="12"/>
          <ac:spMkLst>
            <pc:docMk/>
            <pc:sldMk cId="2890973921" sldId="277"/>
            <ac:spMk id="3" creationId="{96726B62-426A-6124-AB5D-4F711B63AD90}"/>
          </ac:spMkLst>
        </pc:spChg>
      </pc:sldChg>
      <pc:sldChg chg="modSp add mod">
        <pc:chgData name="Client Virgin" userId="478ed135551333d2" providerId="LiveId" clId="{59503F4E-2D83-48EF-BA06-ACEECE4ABFC3}" dt="2026-01-02T14:16:46.277" v="628" actId="12"/>
        <pc:sldMkLst>
          <pc:docMk/>
          <pc:sldMk cId="1788720207" sldId="278"/>
        </pc:sldMkLst>
        <pc:spChg chg="mod">
          <ac:chgData name="Client Virgin" userId="478ed135551333d2" providerId="LiveId" clId="{59503F4E-2D83-48EF-BA06-ACEECE4ABFC3}" dt="2026-01-02T14:16:46.277" v="628" actId="12"/>
          <ac:spMkLst>
            <pc:docMk/>
            <pc:sldMk cId="1788720207" sldId="278"/>
            <ac:spMk id="3" creationId="{A8C3CB67-F85D-9E56-9969-F92FDC8AAA46}"/>
          </ac:spMkLst>
        </pc:spChg>
      </pc:sldChg>
      <pc:sldChg chg="modSp add mod">
        <pc:chgData name="Client Virgin" userId="478ed135551333d2" providerId="LiveId" clId="{59503F4E-2D83-48EF-BA06-ACEECE4ABFC3}" dt="2026-01-02T14:21:29.182" v="659" actId="20577"/>
        <pc:sldMkLst>
          <pc:docMk/>
          <pc:sldMk cId="3977394369" sldId="279"/>
        </pc:sldMkLst>
        <pc:spChg chg="mod">
          <ac:chgData name="Client Virgin" userId="478ed135551333d2" providerId="LiveId" clId="{59503F4E-2D83-48EF-BA06-ACEECE4ABFC3}" dt="2026-01-02T14:21:29.182" v="659" actId="20577"/>
          <ac:spMkLst>
            <pc:docMk/>
            <pc:sldMk cId="3977394369" sldId="279"/>
            <ac:spMk id="3" creationId="{9124ECF0-5064-C291-0157-1024FCA6FC64}"/>
          </ac:spMkLst>
        </pc:spChg>
      </pc:sldChg>
      <pc:sldChg chg="modSp add mod">
        <pc:chgData name="Client Virgin" userId="478ed135551333d2" providerId="LiveId" clId="{59503F4E-2D83-48EF-BA06-ACEECE4ABFC3}" dt="2026-01-02T14:22:07.695" v="666" actId="313"/>
        <pc:sldMkLst>
          <pc:docMk/>
          <pc:sldMk cId="1871007317" sldId="280"/>
        </pc:sldMkLst>
        <pc:spChg chg="mod">
          <ac:chgData name="Client Virgin" userId="478ed135551333d2" providerId="LiveId" clId="{59503F4E-2D83-48EF-BA06-ACEECE4ABFC3}" dt="2026-01-02T14:22:07.695" v="666" actId="313"/>
          <ac:spMkLst>
            <pc:docMk/>
            <pc:sldMk cId="1871007317" sldId="280"/>
            <ac:spMk id="3" creationId="{F5D08850-0017-0196-77C1-1B8692B804F5}"/>
          </ac:spMkLst>
        </pc:spChg>
      </pc:sldChg>
      <pc:sldChg chg="modSp add mod">
        <pc:chgData name="Client Virgin" userId="478ed135551333d2" providerId="LiveId" clId="{59503F4E-2D83-48EF-BA06-ACEECE4ABFC3}" dt="2026-01-02T14:21:49.648" v="663" actId="13900"/>
        <pc:sldMkLst>
          <pc:docMk/>
          <pc:sldMk cId="4128449646" sldId="281"/>
        </pc:sldMkLst>
        <pc:spChg chg="mod">
          <ac:chgData name="Client Virgin" userId="478ed135551333d2" providerId="LiveId" clId="{59503F4E-2D83-48EF-BA06-ACEECE4ABFC3}" dt="2026-01-02T14:21:49.648" v="663" actId="13900"/>
          <ac:spMkLst>
            <pc:docMk/>
            <pc:sldMk cId="4128449646" sldId="281"/>
            <ac:spMk id="3" creationId="{49AE1C03-B553-60C8-DA4B-C93C73D554EF}"/>
          </ac:spMkLst>
        </pc:spChg>
      </pc:sldChg>
      <pc:sldChg chg="modSp add del mod">
        <pc:chgData name="Client Virgin" userId="478ed135551333d2" providerId="LiveId" clId="{59503F4E-2D83-48EF-BA06-ACEECE4ABFC3}" dt="2026-01-02T14:32:57.981" v="761" actId="2696"/>
        <pc:sldMkLst>
          <pc:docMk/>
          <pc:sldMk cId="1901369363" sldId="282"/>
        </pc:sldMkLst>
        <pc:spChg chg="mod">
          <ac:chgData name="Client Virgin" userId="478ed135551333d2" providerId="LiveId" clId="{59503F4E-2D83-48EF-BA06-ACEECE4ABFC3}" dt="2026-01-02T14:26:58.558" v="760" actId="20577"/>
          <ac:spMkLst>
            <pc:docMk/>
            <pc:sldMk cId="1901369363" sldId="282"/>
            <ac:spMk id="2" creationId="{A1435CAA-FA8C-85B8-3FEB-A0AE2DE66935}"/>
          </ac:spMkLst>
        </pc:spChg>
        <pc:spChg chg="mod">
          <ac:chgData name="Client Virgin" userId="478ed135551333d2" providerId="LiveId" clId="{59503F4E-2D83-48EF-BA06-ACEECE4ABFC3}" dt="2026-01-02T14:26:40.558" v="716" actId="20577"/>
          <ac:spMkLst>
            <pc:docMk/>
            <pc:sldMk cId="1901369363" sldId="282"/>
            <ac:spMk id="3" creationId="{09A1521A-B60C-BD74-3BD3-5596FF8AA97A}"/>
          </ac:spMkLst>
        </pc:spChg>
      </pc:sldChg>
      <pc:sldChg chg="modSp add mod">
        <pc:chgData name="Client Virgin" userId="478ed135551333d2" providerId="LiveId" clId="{59503F4E-2D83-48EF-BA06-ACEECE4ABFC3}" dt="2026-01-02T14:46:52.148" v="1070" actId="113"/>
        <pc:sldMkLst>
          <pc:docMk/>
          <pc:sldMk cId="1974202744" sldId="282"/>
        </pc:sldMkLst>
        <pc:spChg chg="mod">
          <ac:chgData name="Client Virgin" userId="478ed135551333d2" providerId="LiveId" clId="{59503F4E-2D83-48EF-BA06-ACEECE4ABFC3}" dt="2026-01-02T14:34:25.969" v="800" actId="122"/>
          <ac:spMkLst>
            <pc:docMk/>
            <pc:sldMk cId="1974202744" sldId="282"/>
            <ac:spMk id="2" creationId="{C7560034-360D-3BC7-9553-2A275D9B5B4F}"/>
          </ac:spMkLst>
        </pc:spChg>
        <pc:spChg chg="mod">
          <ac:chgData name="Client Virgin" userId="478ed135551333d2" providerId="LiveId" clId="{59503F4E-2D83-48EF-BA06-ACEECE4ABFC3}" dt="2026-01-02T14:46:52.148" v="1070" actId="113"/>
          <ac:spMkLst>
            <pc:docMk/>
            <pc:sldMk cId="1974202744" sldId="282"/>
            <ac:spMk id="3" creationId="{968A4C09-4E5D-0D50-08CB-B219539AD97D}"/>
          </ac:spMkLst>
        </pc:spChg>
      </pc:sldChg>
      <pc:sldChg chg="modSp add mod">
        <pc:chgData name="Client Virgin" userId="478ed135551333d2" providerId="LiveId" clId="{59503F4E-2D83-48EF-BA06-ACEECE4ABFC3}" dt="2026-01-02T14:39:56.676" v="914" actId="313"/>
        <pc:sldMkLst>
          <pc:docMk/>
          <pc:sldMk cId="3915439842" sldId="283"/>
        </pc:sldMkLst>
        <pc:spChg chg="mod">
          <ac:chgData name="Client Virgin" userId="478ed135551333d2" providerId="LiveId" clId="{59503F4E-2D83-48EF-BA06-ACEECE4ABFC3}" dt="2026-01-02T14:39:56.676" v="914" actId="313"/>
          <ac:spMkLst>
            <pc:docMk/>
            <pc:sldMk cId="3915439842" sldId="283"/>
            <ac:spMk id="3" creationId="{1E61540E-166A-682E-8564-A7088E577F49}"/>
          </ac:spMkLst>
        </pc:spChg>
      </pc:sldChg>
      <pc:sldChg chg="add del">
        <pc:chgData name="Client Virgin" userId="478ed135551333d2" providerId="LiveId" clId="{59503F4E-2D83-48EF-BA06-ACEECE4ABFC3}" dt="2026-01-02T14:50:45.135" v="1322" actId="2696"/>
        <pc:sldMkLst>
          <pc:docMk/>
          <pc:sldMk cId="1266696005" sldId="284"/>
        </pc:sldMkLst>
      </pc:sldChg>
      <pc:sldChg chg="addSp delSp modSp add mod">
        <pc:chgData name="Client Virgin" userId="478ed135551333d2" providerId="LiveId" clId="{59503F4E-2D83-48EF-BA06-ACEECE4ABFC3}" dt="2026-01-02T14:42:04.178" v="923" actId="14100"/>
        <pc:sldMkLst>
          <pc:docMk/>
          <pc:sldMk cId="822373182" sldId="285"/>
        </pc:sldMkLst>
        <pc:spChg chg="del mod">
          <ac:chgData name="Client Virgin" userId="478ed135551333d2" providerId="LiveId" clId="{59503F4E-2D83-48EF-BA06-ACEECE4ABFC3}" dt="2026-01-02T14:42:00.877" v="922" actId="21"/>
          <ac:spMkLst>
            <pc:docMk/>
            <pc:sldMk cId="822373182" sldId="285"/>
            <ac:spMk id="2" creationId="{CCB41D18-A715-03D8-3F02-E9902F503293}"/>
          </ac:spMkLst>
        </pc:spChg>
        <pc:spChg chg="del mod">
          <ac:chgData name="Client Virgin" userId="478ed135551333d2" providerId="LiveId" clId="{59503F4E-2D83-48EF-BA06-ACEECE4ABFC3}" dt="2026-01-02T14:41:44.165" v="918"/>
          <ac:spMkLst>
            <pc:docMk/>
            <pc:sldMk cId="822373182" sldId="285"/>
            <ac:spMk id="3" creationId="{CCC45F4A-22DA-8C7F-867A-E94B5C609687}"/>
          </ac:spMkLst>
        </pc:spChg>
        <pc:picChg chg="add mod">
          <ac:chgData name="Client Virgin" userId="478ed135551333d2" providerId="LiveId" clId="{59503F4E-2D83-48EF-BA06-ACEECE4ABFC3}" dt="2026-01-02T14:42:04.178" v="923" actId="14100"/>
          <ac:picMkLst>
            <pc:docMk/>
            <pc:sldMk cId="822373182" sldId="285"/>
            <ac:picMk id="1026" creationId="{FC9FA164-C37B-E99E-29D5-64FA396D7412}"/>
          </ac:picMkLst>
        </pc:picChg>
      </pc:sldChg>
      <pc:sldChg chg="modSp new del mod">
        <pc:chgData name="Client Virgin" userId="478ed135551333d2" providerId="LiveId" clId="{59503F4E-2D83-48EF-BA06-ACEECE4ABFC3}" dt="2026-01-02T14:49:16.230" v="1308" actId="2696"/>
        <pc:sldMkLst>
          <pc:docMk/>
          <pc:sldMk cId="1177004636" sldId="286"/>
        </pc:sldMkLst>
        <pc:spChg chg="mod">
          <ac:chgData name="Client Virgin" userId="478ed135551333d2" providerId="LiveId" clId="{59503F4E-2D83-48EF-BA06-ACEECE4ABFC3}" dt="2026-01-02T14:47:24.510" v="1073" actId="122"/>
          <ac:spMkLst>
            <pc:docMk/>
            <pc:sldMk cId="1177004636" sldId="286"/>
            <ac:spMk id="2" creationId="{B10E10D7-E354-9D18-794D-6D5642E379D2}"/>
          </ac:spMkLst>
        </pc:spChg>
        <pc:spChg chg="mod">
          <ac:chgData name="Client Virgin" userId="478ed135551333d2" providerId="LiveId" clId="{59503F4E-2D83-48EF-BA06-ACEECE4ABFC3}" dt="2026-01-02T14:49:10.447" v="1307" actId="20577"/>
          <ac:spMkLst>
            <pc:docMk/>
            <pc:sldMk cId="1177004636" sldId="286"/>
            <ac:spMk id="3" creationId="{EA812E0D-DA90-E8E8-0830-6B554910B54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BB4C-D53F-C566-071E-7CB07020F0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MA"/>
          </a:p>
        </p:txBody>
      </p:sp>
      <p:sp>
        <p:nvSpPr>
          <p:cNvPr id="3" name="Subtitle 2">
            <a:extLst>
              <a:ext uri="{FF2B5EF4-FFF2-40B4-BE49-F238E27FC236}">
                <a16:creationId xmlns:a16="http://schemas.microsoft.com/office/drawing/2014/main" id="{570A8A45-0B7C-DBD5-3283-824FF82156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MA"/>
          </a:p>
        </p:txBody>
      </p:sp>
      <p:sp>
        <p:nvSpPr>
          <p:cNvPr id="4" name="Date Placeholder 3">
            <a:extLst>
              <a:ext uri="{FF2B5EF4-FFF2-40B4-BE49-F238E27FC236}">
                <a16:creationId xmlns:a16="http://schemas.microsoft.com/office/drawing/2014/main" id="{1C9F4866-B94A-A956-42EA-DD994FBDBF89}"/>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5" name="Footer Placeholder 4">
            <a:extLst>
              <a:ext uri="{FF2B5EF4-FFF2-40B4-BE49-F238E27FC236}">
                <a16:creationId xmlns:a16="http://schemas.microsoft.com/office/drawing/2014/main" id="{2A2976EF-A55D-4785-8904-01F6E1F9A3C3}"/>
              </a:ext>
            </a:extLst>
          </p:cNvPr>
          <p:cNvSpPr>
            <a:spLocks noGrp="1"/>
          </p:cNvSpPr>
          <p:nvPr>
            <p:ph type="ftr" sz="quarter" idx="11"/>
          </p:nvPr>
        </p:nvSpPr>
        <p:spPr/>
        <p:txBody>
          <a:bodyPr/>
          <a:lstStyle/>
          <a:p>
            <a:endParaRPr lang="ar-MA"/>
          </a:p>
        </p:txBody>
      </p:sp>
      <p:sp>
        <p:nvSpPr>
          <p:cNvPr id="6" name="Slide Number Placeholder 5">
            <a:extLst>
              <a:ext uri="{FF2B5EF4-FFF2-40B4-BE49-F238E27FC236}">
                <a16:creationId xmlns:a16="http://schemas.microsoft.com/office/drawing/2014/main" id="{58945E3B-13A3-EC9F-55BB-E8953A3B0456}"/>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371555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0DEB-5511-2BF4-57D6-9E997C07D937}"/>
              </a:ext>
            </a:extLst>
          </p:cNvPr>
          <p:cNvSpPr>
            <a:spLocks noGrp="1"/>
          </p:cNvSpPr>
          <p:nvPr>
            <p:ph type="title"/>
          </p:nvPr>
        </p:nvSpPr>
        <p:spPr/>
        <p:txBody>
          <a:bodyPr/>
          <a:lstStyle/>
          <a:p>
            <a:r>
              <a:rPr lang="en-US"/>
              <a:t>Click to edit Master title style</a:t>
            </a:r>
            <a:endParaRPr lang="ar-MA"/>
          </a:p>
        </p:txBody>
      </p:sp>
      <p:sp>
        <p:nvSpPr>
          <p:cNvPr id="3" name="Content Placeholder 2">
            <a:extLst>
              <a:ext uri="{FF2B5EF4-FFF2-40B4-BE49-F238E27FC236}">
                <a16:creationId xmlns:a16="http://schemas.microsoft.com/office/drawing/2014/main" id="{DF65ACDD-BD2A-BE1C-2F10-E88B661459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4" name="Date Placeholder 3">
            <a:extLst>
              <a:ext uri="{FF2B5EF4-FFF2-40B4-BE49-F238E27FC236}">
                <a16:creationId xmlns:a16="http://schemas.microsoft.com/office/drawing/2014/main" id="{4C5CC2FD-6A59-094D-C857-2D40E8D44499}"/>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5" name="Footer Placeholder 4">
            <a:extLst>
              <a:ext uri="{FF2B5EF4-FFF2-40B4-BE49-F238E27FC236}">
                <a16:creationId xmlns:a16="http://schemas.microsoft.com/office/drawing/2014/main" id="{BD035FAF-75DC-C78C-BDCF-2F07EC561AAA}"/>
              </a:ext>
            </a:extLst>
          </p:cNvPr>
          <p:cNvSpPr>
            <a:spLocks noGrp="1"/>
          </p:cNvSpPr>
          <p:nvPr>
            <p:ph type="ftr" sz="quarter" idx="11"/>
          </p:nvPr>
        </p:nvSpPr>
        <p:spPr/>
        <p:txBody>
          <a:bodyPr/>
          <a:lstStyle/>
          <a:p>
            <a:endParaRPr lang="ar-MA"/>
          </a:p>
        </p:txBody>
      </p:sp>
      <p:sp>
        <p:nvSpPr>
          <p:cNvPr id="6" name="Slide Number Placeholder 5">
            <a:extLst>
              <a:ext uri="{FF2B5EF4-FFF2-40B4-BE49-F238E27FC236}">
                <a16:creationId xmlns:a16="http://schemas.microsoft.com/office/drawing/2014/main" id="{58291A6E-38EC-CF4C-404E-AAA2DA927183}"/>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265456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787D1-F001-CB2F-5B1A-2DD917C5D0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MA"/>
          </a:p>
        </p:txBody>
      </p:sp>
      <p:sp>
        <p:nvSpPr>
          <p:cNvPr id="3" name="Text Placeholder 2">
            <a:extLst>
              <a:ext uri="{FF2B5EF4-FFF2-40B4-BE49-F238E27FC236}">
                <a16:creationId xmlns:a16="http://schemas.microsoft.com/office/drawing/2014/main" id="{8758F711-FA7C-C0FF-4348-9747DA815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ADF0C4-9171-2F40-77B9-4B0272191A60}"/>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5" name="Footer Placeholder 4">
            <a:extLst>
              <a:ext uri="{FF2B5EF4-FFF2-40B4-BE49-F238E27FC236}">
                <a16:creationId xmlns:a16="http://schemas.microsoft.com/office/drawing/2014/main" id="{A4D8FC1E-D454-5A26-35DD-68943B236D69}"/>
              </a:ext>
            </a:extLst>
          </p:cNvPr>
          <p:cNvSpPr>
            <a:spLocks noGrp="1"/>
          </p:cNvSpPr>
          <p:nvPr>
            <p:ph type="ftr" sz="quarter" idx="11"/>
          </p:nvPr>
        </p:nvSpPr>
        <p:spPr/>
        <p:txBody>
          <a:bodyPr/>
          <a:lstStyle/>
          <a:p>
            <a:endParaRPr lang="ar-MA"/>
          </a:p>
        </p:txBody>
      </p:sp>
      <p:sp>
        <p:nvSpPr>
          <p:cNvPr id="6" name="Slide Number Placeholder 5">
            <a:extLst>
              <a:ext uri="{FF2B5EF4-FFF2-40B4-BE49-F238E27FC236}">
                <a16:creationId xmlns:a16="http://schemas.microsoft.com/office/drawing/2014/main" id="{0F609851-11C3-DA6E-F1BB-67317E5E5D11}"/>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1782582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CF983-6E3A-7A6F-0E74-74ABB48F842B}"/>
              </a:ext>
            </a:extLst>
          </p:cNvPr>
          <p:cNvSpPr>
            <a:spLocks noGrp="1"/>
          </p:cNvSpPr>
          <p:nvPr>
            <p:ph type="title"/>
          </p:nvPr>
        </p:nvSpPr>
        <p:spPr/>
        <p:txBody>
          <a:bodyPr/>
          <a:lstStyle/>
          <a:p>
            <a:r>
              <a:rPr lang="en-US"/>
              <a:t>Click to edit Master title style</a:t>
            </a:r>
            <a:endParaRPr lang="ar-MA"/>
          </a:p>
        </p:txBody>
      </p:sp>
      <p:sp>
        <p:nvSpPr>
          <p:cNvPr id="3" name="Content Placeholder 2">
            <a:extLst>
              <a:ext uri="{FF2B5EF4-FFF2-40B4-BE49-F238E27FC236}">
                <a16:creationId xmlns:a16="http://schemas.microsoft.com/office/drawing/2014/main" id="{9B78808C-69EB-EB85-A368-11F5CAA643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4" name="Content Placeholder 3">
            <a:extLst>
              <a:ext uri="{FF2B5EF4-FFF2-40B4-BE49-F238E27FC236}">
                <a16:creationId xmlns:a16="http://schemas.microsoft.com/office/drawing/2014/main" id="{1445BDF2-C9DF-AA60-E574-7BFFFC08B7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5" name="Date Placeholder 4">
            <a:extLst>
              <a:ext uri="{FF2B5EF4-FFF2-40B4-BE49-F238E27FC236}">
                <a16:creationId xmlns:a16="http://schemas.microsoft.com/office/drawing/2014/main" id="{96BC829A-5B3A-DA16-EF9A-B05DC0E1ACF5}"/>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6" name="Footer Placeholder 5">
            <a:extLst>
              <a:ext uri="{FF2B5EF4-FFF2-40B4-BE49-F238E27FC236}">
                <a16:creationId xmlns:a16="http://schemas.microsoft.com/office/drawing/2014/main" id="{011E2159-24F4-6347-348E-749F0A967D84}"/>
              </a:ext>
            </a:extLst>
          </p:cNvPr>
          <p:cNvSpPr>
            <a:spLocks noGrp="1"/>
          </p:cNvSpPr>
          <p:nvPr>
            <p:ph type="ftr" sz="quarter" idx="11"/>
          </p:nvPr>
        </p:nvSpPr>
        <p:spPr/>
        <p:txBody>
          <a:bodyPr/>
          <a:lstStyle/>
          <a:p>
            <a:endParaRPr lang="ar-MA"/>
          </a:p>
        </p:txBody>
      </p:sp>
      <p:sp>
        <p:nvSpPr>
          <p:cNvPr id="7" name="Slide Number Placeholder 6">
            <a:extLst>
              <a:ext uri="{FF2B5EF4-FFF2-40B4-BE49-F238E27FC236}">
                <a16:creationId xmlns:a16="http://schemas.microsoft.com/office/drawing/2014/main" id="{9C6E50C7-A301-BE53-CBEA-F6551E8F0DB0}"/>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92791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CD305-D538-B3D2-38D1-1AFA9E86B1A4}"/>
              </a:ext>
            </a:extLst>
          </p:cNvPr>
          <p:cNvSpPr>
            <a:spLocks noGrp="1"/>
          </p:cNvSpPr>
          <p:nvPr>
            <p:ph type="title"/>
          </p:nvPr>
        </p:nvSpPr>
        <p:spPr>
          <a:xfrm>
            <a:off x="839788" y="365125"/>
            <a:ext cx="10515600" cy="1325563"/>
          </a:xfrm>
        </p:spPr>
        <p:txBody>
          <a:bodyPr/>
          <a:lstStyle/>
          <a:p>
            <a:r>
              <a:rPr lang="en-US"/>
              <a:t>Click to edit Master title style</a:t>
            </a:r>
            <a:endParaRPr lang="ar-MA"/>
          </a:p>
        </p:txBody>
      </p:sp>
      <p:sp>
        <p:nvSpPr>
          <p:cNvPr id="3" name="Text Placeholder 2">
            <a:extLst>
              <a:ext uri="{FF2B5EF4-FFF2-40B4-BE49-F238E27FC236}">
                <a16:creationId xmlns:a16="http://schemas.microsoft.com/office/drawing/2014/main" id="{A82CD4C7-0F56-D9B0-2E54-3DF2C43A4D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00D632-BB25-7B04-E8FD-66F5C64ED8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5" name="Text Placeholder 4">
            <a:extLst>
              <a:ext uri="{FF2B5EF4-FFF2-40B4-BE49-F238E27FC236}">
                <a16:creationId xmlns:a16="http://schemas.microsoft.com/office/drawing/2014/main" id="{1429FC14-7729-D08C-D9BD-9A16EB08B4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831FA-4DDC-DD0C-F77B-E1B12598F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7" name="Date Placeholder 6">
            <a:extLst>
              <a:ext uri="{FF2B5EF4-FFF2-40B4-BE49-F238E27FC236}">
                <a16:creationId xmlns:a16="http://schemas.microsoft.com/office/drawing/2014/main" id="{0206C4E4-FFD0-287D-3735-3D5623B0A769}"/>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8" name="Footer Placeholder 7">
            <a:extLst>
              <a:ext uri="{FF2B5EF4-FFF2-40B4-BE49-F238E27FC236}">
                <a16:creationId xmlns:a16="http://schemas.microsoft.com/office/drawing/2014/main" id="{18B0A086-00E3-D007-A540-21A31BC7AC32}"/>
              </a:ext>
            </a:extLst>
          </p:cNvPr>
          <p:cNvSpPr>
            <a:spLocks noGrp="1"/>
          </p:cNvSpPr>
          <p:nvPr>
            <p:ph type="ftr" sz="quarter" idx="11"/>
          </p:nvPr>
        </p:nvSpPr>
        <p:spPr/>
        <p:txBody>
          <a:bodyPr/>
          <a:lstStyle/>
          <a:p>
            <a:endParaRPr lang="ar-MA"/>
          </a:p>
        </p:txBody>
      </p:sp>
      <p:sp>
        <p:nvSpPr>
          <p:cNvPr id="9" name="Slide Number Placeholder 8">
            <a:extLst>
              <a:ext uri="{FF2B5EF4-FFF2-40B4-BE49-F238E27FC236}">
                <a16:creationId xmlns:a16="http://schemas.microsoft.com/office/drawing/2014/main" id="{89CEEB27-D03B-2618-0672-FA1BEBA12A68}"/>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428369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0B6B2-7E13-F68B-12DD-EA31DC5A43E5}"/>
              </a:ext>
            </a:extLst>
          </p:cNvPr>
          <p:cNvSpPr>
            <a:spLocks noGrp="1"/>
          </p:cNvSpPr>
          <p:nvPr>
            <p:ph type="title"/>
          </p:nvPr>
        </p:nvSpPr>
        <p:spPr/>
        <p:txBody>
          <a:bodyPr/>
          <a:lstStyle/>
          <a:p>
            <a:r>
              <a:rPr lang="en-US"/>
              <a:t>Click to edit Master title style</a:t>
            </a:r>
            <a:endParaRPr lang="ar-MA"/>
          </a:p>
        </p:txBody>
      </p:sp>
      <p:sp>
        <p:nvSpPr>
          <p:cNvPr id="3" name="Date Placeholder 2">
            <a:extLst>
              <a:ext uri="{FF2B5EF4-FFF2-40B4-BE49-F238E27FC236}">
                <a16:creationId xmlns:a16="http://schemas.microsoft.com/office/drawing/2014/main" id="{A8539475-2DE1-B162-9685-F88C33F63F50}"/>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4" name="Footer Placeholder 3">
            <a:extLst>
              <a:ext uri="{FF2B5EF4-FFF2-40B4-BE49-F238E27FC236}">
                <a16:creationId xmlns:a16="http://schemas.microsoft.com/office/drawing/2014/main" id="{3EA5C533-CA91-2E99-6AE6-0DE49B7CF149}"/>
              </a:ext>
            </a:extLst>
          </p:cNvPr>
          <p:cNvSpPr>
            <a:spLocks noGrp="1"/>
          </p:cNvSpPr>
          <p:nvPr>
            <p:ph type="ftr" sz="quarter" idx="11"/>
          </p:nvPr>
        </p:nvSpPr>
        <p:spPr/>
        <p:txBody>
          <a:bodyPr/>
          <a:lstStyle/>
          <a:p>
            <a:endParaRPr lang="ar-MA"/>
          </a:p>
        </p:txBody>
      </p:sp>
      <p:sp>
        <p:nvSpPr>
          <p:cNvPr id="5" name="Slide Number Placeholder 4">
            <a:extLst>
              <a:ext uri="{FF2B5EF4-FFF2-40B4-BE49-F238E27FC236}">
                <a16:creationId xmlns:a16="http://schemas.microsoft.com/office/drawing/2014/main" id="{DEDB095A-9A2B-A216-B5CD-B687AEECB02D}"/>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3348220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E39990-8AB6-D8AF-3DC6-3D6D34FA963A}"/>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3" name="Footer Placeholder 2">
            <a:extLst>
              <a:ext uri="{FF2B5EF4-FFF2-40B4-BE49-F238E27FC236}">
                <a16:creationId xmlns:a16="http://schemas.microsoft.com/office/drawing/2014/main" id="{CFA68931-64D9-F641-E3AF-72A47612AB92}"/>
              </a:ext>
            </a:extLst>
          </p:cNvPr>
          <p:cNvSpPr>
            <a:spLocks noGrp="1"/>
          </p:cNvSpPr>
          <p:nvPr>
            <p:ph type="ftr" sz="quarter" idx="11"/>
          </p:nvPr>
        </p:nvSpPr>
        <p:spPr/>
        <p:txBody>
          <a:bodyPr/>
          <a:lstStyle/>
          <a:p>
            <a:endParaRPr lang="ar-MA"/>
          </a:p>
        </p:txBody>
      </p:sp>
      <p:sp>
        <p:nvSpPr>
          <p:cNvPr id="4" name="Slide Number Placeholder 3">
            <a:extLst>
              <a:ext uri="{FF2B5EF4-FFF2-40B4-BE49-F238E27FC236}">
                <a16:creationId xmlns:a16="http://schemas.microsoft.com/office/drawing/2014/main" id="{C2A8A1AE-5DD0-CA15-BF8C-CD604132E2F9}"/>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2430548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48CA-27A4-FA16-CF3D-BB6F751D0C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MA"/>
          </a:p>
        </p:txBody>
      </p:sp>
      <p:sp>
        <p:nvSpPr>
          <p:cNvPr id="3" name="Content Placeholder 2">
            <a:extLst>
              <a:ext uri="{FF2B5EF4-FFF2-40B4-BE49-F238E27FC236}">
                <a16:creationId xmlns:a16="http://schemas.microsoft.com/office/drawing/2014/main" id="{544A79CD-EDB1-4551-2ED1-D07D5B6DAB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4" name="Text Placeholder 3">
            <a:extLst>
              <a:ext uri="{FF2B5EF4-FFF2-40B4-BE49-F238E27FC236}">
                <a16:creationId xmlns:a16="http://schemas.microsoft.com/office/drawing/2014/main" id="{C19692EC-560F-D9CC-0389-CFD11C094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137B09-EEFF-9C31-A37F-3E804D396D4E}"/>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6" name="Footer Placeholder 5">
            <a:extLst>
              <a:ext uri="{FF2B5EF4-FFF2-40B4-BE49-F238E27FC236}">
                <a16:creationId xmlns:a16="http://schemas.microsoft.com/office/drawing/2014/main" id="{743D1A8D-2BEE-8330-B99B-EC10AEEFAFBA}"/>
              </a:ext>
            </a:extLst>
          </p:cNvPr>
          <p:cNvSpPr>
            <a:spLocks noGrp="1"/>
          </p:cNvSpPr>
          <p:nvPr>
            <p:ph type="ftr" sz="quarter" idx="11"/>
          </p:nvPr>
        </p:nvSpPr>
        <p:spPr/>
        <p:txBody>
          <a:bodyPr/>
          <a:lstStyle/>
          <a:p>
            <a:endParaRPr lang="ar-MA"/>
          </a:p>
        </p:txBody>
      </p:sp>
      <p:sp>
        <p:nvSpPr>
          <p:cNvPr id="7" name="Slide Number Placeholder 6">
            <a:extLst>
              <a:ext uri="{FF2B5EF4-FFF2-40B4-BE49-F238E27FC236}">
                <a16:creationId xmlns:a16="http://schemas.microsoft.com/office/drawing/2014/main" id="{9E4C63E2-EF4E-6547-9A75-D05E7C92BB5E}"/>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4137929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85A5-4D8F-83FA-3329-7F0B824D1D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MA"/>
          </a:p>
        </p:txBody>
      </p:sp>
      <p:sp>
        <p:nvSpPr>
          <p:cNvPr id="3" name="Picture Placeholder 2">
            <a:extLst>
              <a:ext uri="{FF2B5EF4-FFF2-40B4-BE49-F238E27FC236}">
                <a16:creationId xmlns:a16="http://schemas.microsoft.com/office/drawing/2014/main" id="{EE170944-2C38-FDDE-64DE-108D2FBB06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MA"/>
          </a:p>
        </p:txBody>
      </p:sp>
      <p:sp>
        <p:nvSpPr>
          <p:cNvPr id="4" name="Text Placeholder 3">
            <a:extLst>
              <a:ext uri="{FF2B5EF4-FFF2-40B4-BE49-F238E27FC236}">
                <a16:creationId xmlns:a16="http://schemas.microsoft.com/office/drawing/2014/main" id="{5E01DC8B-F6BE-D80E-7D25-C689A8ABE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CB807-1D1C-ADA1-85BC-8CFE764C18A6}"/>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6" name="Footer Placeholder 5">
            <a:extLst>
              <a:ext uri="{FF2B5EF4-FFF2-40B4-BE49-F238E27FC236}">
                <a16:creationId xmlns:a16="http://schemas.microsoft.com/office/drawing/2014/main" id="{F69979C2-6181-691E-AC59-BB81AB9BC5B3}"/>
              </a:ext>
            </a:extLst>
          </p:cNvPr>
          <p:cNvSpPr>
            <a:spLocks noGrp="1"/>
          </p:cNvSpPr>
          <p:nvPr>
            <p:ph type="ftr" sz="quarter" idx="11"/>
          </p:nvPr>
        </p:nvSpPr>
        <p:spPr/>
        <p:txBody>
          <a:bodyPr/>
          <a:lstStyle/>
          <a:p>
            <a:endParaRPr lang="ar-MA"/>
          </a:p>
        </p:txBody>
      </p:sp>
      <p:sp>
        <p:nvSpPr>
          <p:cNvPr id="7" name="Slide Number Placeholder 6">
            <a:extLst>
              <a:ext uri="{FF2B5EF4-FFF2-40B4-BE49-F238E27FC236}">
                <a16:creationId xmlns:a16="http://schemas.microsoft.com/office/drawing/2014/main" id="{4E38F96A-9DED-FF1D-B852-BB7BDA478176}"/>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217042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ED66D-6D20-3C69-15E8-79682220C13E}"/>
              </a:ext>
            </a:extLst>
          </p:cNvPr>
          <p:cNvSpPr>
            <a:spLocks noGrp="1"/>
          </p:cNvSpPr>
          <p:nvPr>
            <p:ph type="title"/>
          </p:nvPr>
        </p:nvSpPr>
        <p:spPr/>
        <p:txBody>
          <a:bodyPr/>
          <a:lstStyle/>
          <a:p>
            <a:r>
              <a:rPr lang="en-US"/>
              <a:t>Click to edit Master title style</a:t>
            </a:r>
            <a:endParaRPr lang="ar-MA"/>
          </a:p>
        </p:txBody>
      </p:sp>
      <p:sp>
        <p:nvSpPr>
          <p:cNvPr id="3" name="Vertical Text Placeholder 2">
            <a:extLst>
              <a:ext uri="{FF2B5EF4-FFF2-40B4-BE49-F238E27FC236}">
                <a16:creationId xmlns:a16="http://schemas.microsoft.com/office/drawing/2014/main" id="{D4C02014-9759-57F7-D458-A2CEA4B836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4" name="Date Placeholder 3">
            <a:extLst>
              <a:ext uri="{FF2B5EF4-FFF2-40B4-BE49-F238E27FC236}">
                <a16:creationId xmlns:a16="http://schemas.microsoft.com/office/drawing/2014/main" id="{82E1EC7F-D1CB-7988-9FC0-4D9CEF274BCD}"/>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5" name="Footer Placeholder 4">
            <a:extLst>
              <a:ext uri="{FF2B5EF4-FFF2-40B4-BE49-F238E27FC236}">
                <a16:creationId xmlns:a16="http://schemas.microsoft.com/office/drawing/2014/main" id="{9F871524-C04F-38EB-5F9A-1423195BBD06}"/>
              </a:ext>
            </a:extLst>
          </p:cNvPr>
          <p:cNvSpPr>
            <a:spLocks noGrp="1"/>
          </p:cNvSpPr>
          <p:nvPr>
            <p:ph type="ftr" sz="quarter" idx="11"/>
          </p:nvPr>
        </p:nvSpPr>
        <p:spPr/>
        <p:txBody>
          <a:bodyPr/>
          <a:lstStyle/>
          <a:p>
            <a:endParaRPr lang="ar-MA"/>
          </a:p>
        </p:txBody>
      </p:sp>
      <p:sp>
        <p:nvSpPr>
          <p:cNvPr id="6" name="Slide Number Placeholder 5">
            <a:extLst>
              <a:ext uri="{FF2B5EF4-FFF2-40B4-BE49-F238E27FC236}">
                <a16:creationId xmlns:a16="http://schemas.microsoft.com/office/drawing/2014/main" id="{21F065B1-EED9-1CE3-EF3D-29E5D927FA40}"/>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2804771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7AC68E-264B-706C-6AED-46ACCB5D5E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MA"/>
          </a:p>
        </p:txBody>
      </p:sp>
      <p:sp>
        <p:nvSpPr>
          <p:cNvPr id="3" name="Vertical Text Placeholder 2">
            <a:extLst>
              <a:ext uri="{FF2B5EF4-FFF2-40B4-BE49-F238E27FC236}">
                <a16:creationId xmlns:a16="http://schemas.microsoft.com/office/drawing/2014/main" id="{C05DADA4-E7D6-58C2-4164-0217B868D0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4" name="Date Placeholder 3">
            <a:extLst>
              <a:ext uri="{FF2B5EF4-FFF2-40B4-BE49-F238E27FC236}">
                <a16:creationId xmlns:a16="http://schemas.microsoft.com/office/drawing/2014/main" id="{53B91382-62DE-A770-C6E6-DF4DAB9FAF9B}"/>
              </a:ext>
            </a:extLst>
          </p:cNvPr>
          <p:cNvSpPr>
            <a:spLocks noGrp="1"/>
          </p:cNvSpPr>
          <p:nvPr>
            <p:ph type="dt" sz="half" idx="10"/>
          </p:nvPr>
        </p:nvSpPr>
        <p:spPr/>
        <p:txBody>
          <a:bodyPr/>
          <a:lstStyle/>
          <a:p>
            <a:fld id="{E4AD733E-023F-473F-9673-A21F3378AAB6}" type="datetimeFigureOut">
              <a:rPr lang="ar-MA" smtClean="0"/>
              <a:t>14-07-1447</a:t>
            </a:fld>
            <a:endParaRPr lang="ar-MA"/>
          </a:p>
        </p:txBody>
      </p:sp>
      <p:sp>
        <p:nvSpPr>
          <p:cNvPr id="5" name="Footer Placeholder 4">
            <a:extLst>
              <a:ext uri="{FF2B5EF4-FFF2-40B4-BE49-F238E27FC236}">
                <a16:creationId xmlns:a16="http://schemas.microsoft.com/office/drawing/2014/main" id="{719AFB55-D5E0-5BE0-9689-E7F7FBCA6098}"/>
              </a:ext>
            </a:extLst>
          </p:cNvPr>
          <p:cNvSpPr>
            <a:spLocks noGrp="1"/>
          </p:cNvSpPr>
          <p:nvPr>
            <p:ph type="ftr" sz="quarter" idx="11"/>
          </p:nvPr>
        </p:nvSpPr>
        <p:spPr/>
        <p:txBody>
          <a:bodyPr/>
          <a:lstStyle/>
          <a:p>
            <a:endParaRPr lang="ar-MA"/>
          </a:p>
        </p:txBody>
      </p:sp>
      <p:sp>
        <p:nvSpPr>
          <p:cNvPr id="6" name="Slide Number Placeholder 5">
            <a:extLst>
              <a:ext uri="{FF2B5EF4-FFF2-40B4-BE49-F238E27FC236}">
                <a16:creationId xmlns:a16="http://schemas.microsoft.com/office/drawing/2014/main" id="{638FBBF0-FD47-EF6F-CBC1-C1F57861A01D}"/>
              </a:ext>
            </a:extLst>
          </p:cNvPr>
          <p:cNvSpPr>
            <a:spLocks noGrp="1"/>
          </p:cNvSpPr>
          <p:nvPr>
            <p:ph type="sldNum" sz="quarter" idx="12"/>
          </p:nvPr>
        </p:nvSpPr>
        <p:spPr/>
        <p:txBody>
          <a:bodyPr/>
          <a:lstStyle/>
          <a:p>
            <a:fld id="{19978E37-11D3-4974-B3CF-19492E7921C8}" type="slidenum">
              <a:rPr lang="ar-MA" smtClean="0"/>
              <a:t>‹#›</a:t>
            </a:fld>
            <a:endParaRPr lang="ar-MA"/>
          </a:p>
        </p:txBody>
      </p:sp>
    </p:spTree>
    <p:extLst>
      <p:ext uri="{BB962C8B-B14F-4D97-AF65-F5344CB8AC3E}">
        <p14:creationId xmlns:p14="http://schemas.microsoft.com/office/powerpoint/2010/main" val="1517654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23B5E4-9518-7480-B520-E2AEA2203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MA"/>
          </a:p>
        </p:txBody>
      </p:sp>
      <p:sp>
        <p:nvSpPr>
          <p:cNvPr id="3" name="Text Placeholder 2">
            <a:extLst>
              <a:ext uri="{FF2B5EF4-FFF2-40B4-BE49-F238E27FC236}">
                <a16:creationId xmlns:a16="http://schemas.microsoft.com/office/drawing/2014/main" id="{79D41F5E-097F-C6D9-9FBF-7C7F3F3F3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MA"/>
          </a:p>
        </p:txBody>
      </p:sp>
      <p:sp>
        <p:nvSpPr>
          <p:cNvPr id="4" name="Date Placeholder 3">
            <a:extLst>
              <a:ext uri="{FF2B5EF4-FFF2-40B4-BE49-F238E27FC236}">
                <a16:creationId xmlns:a16="http://schemas.microsoft.com/office/drawing/2014/main" id="{B1C7D1DB-F96C-3B78-11A7-E5BFC91366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AD733E-023F-473F-9673-A21F3378AAB6}" type="datetimeFigureOut">
              <a:rPr lang="ar-MA" smtClean="0"/>
              <a:t>14-07-1447</a:t>
            </a:fld>
            <a:endParaRPr lang="ar-MA"/>
          </a:p>
        </p:txBody>
      </p:sp>
      <p:sp>
        <p:nvSpPr>
          <p:cNvPr id="5" name="Footer Placeholder 4">
            <a:extLst>
              <a:ext uri="{FF2B5EF4-FFF2-40B4-BE49-F238E27FC236}">
                <a16:creationId xmlns:a16="http://schemas.microsoft.com/office/drawing/2014/main" id="{E80B34F5-04ED-7BBC-C197-F0D739CCD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MA"/>
          </a:p>
        </p:txBody>
      </p:sp>
      <p:sp>
        <p:nvSpPr>
          <p:cNvPr id="6" name="Slide Number Placeholder 5">
            <a:extLst>
              <a:ext uri="{FF2B5EF4-FFF2-40B4-BE49-F238E27FC236}">
                <a16:creationId xmlns:a16="http://schemas.microsoft.com/office/drawing/2014/main" id="{E6195425-8945-5C9F-BE76-D5DBAA8319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978E37-11D3-4974-B3CF-19492E7921C8}" type="slidenum">
              <a:rPr lang="ar-MA" smtClean="0"/>
              <a:t>‹#›</a:t>
            </a:fld>
            <a:endParaRPr lang="ar-MA"/>
          </a:p>
        </p:txBody>
      </p:sp>
    </p:spTree>
    <p:extLst>
      <p:ext uri="{BB962C8B-B14F-4D97-AF65-F5344CB8AC3E}">
        <p14:creationId xmlns:p14="http://schemas.microsoft.com/office/powerpoint/2010/main" val="1501607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CC2A-2E9F-E3DC-9B9D-944FC488D6A2}"/>
              </a:ext>
            </a:extLst>
          </p:cNvPr>
          <p:cNvSpPr>
            <a:spLocks noGrp="1"/>
          </p:cNvSpPr>
          <p:nvPr>
            <p:ph type="ctrTitle"/>
          </p:nvPr>
        </p:nvSpPr>
        <p:spPr/>
        <p:txBody>
          <a:bodyPr>
            <a:normAutofit fontScale="90000"/>
          </a:bodyPr>
          <a:lstStyle/>
          <a:p>
            <a:r>
              <a:rPr lang="fr-FR" b="1" dirty="0">
                <a:effectLst>
                  <a:outerShdw blurRad="38100" dist="38100" dir="2700000" algn="tl">
                    <a:srgbClr val="000000">
                      <a:alpha val="43137"/>
                    </a:srgbClr>
                  </a:outerShdw>
                </a:effectLst>
              </a:rPr>
              <a:t>TECHNIQUES DE LA RECHERCHEDANS LES BASES DE DONNEES JURIDIQUES</a:t>
            </a:r>
            <a:endParaRPr lang="ar-MA" b="1"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49ABDDBE-2A8C-20CD-0C2E-1388C06F4C2B}"/>
              </a:ext>
            </a:extLst>
          </p:cNvPr>
          <p:cNvSpPr>
            <a:spLocks noGrp="1"/>
          </p:cNvSpPr>
          <p:nvPr>
            <p:ph type="subTitle" idx="1"/>
          </p:nvPr>
        </p:nvSpPr>
        <p:spPr>
          <a:xfrm>
            <a:off x="304800" y="4079875"/>
            <a:ext cx="9144000" cy="1655762"/>
          </a:xfrm>
        </p:spPr>
        <p:txBody>
          <a:bodyPr/>
          <a:lstStyle/>
          <a:p>
            <a:r>
              <a:rPr lang="fr-FR" dirty="0">
                <a:effectLst>
                  <a:outerShdw blurRad="38100" dist="38100" dir="2700000" algn="tl">
                    <a:srgbClr val="000000">
                      <a:alpha val="43137"/>
                    </a:srgbClr>
                  </a:outerShdw>
                </a:effectLst>
              </a:rPr>
              <a:t>Pr . El OUARDI EL ABASS – FSJES - Rabat</a:t>
            </a:r>
            <a:endParaRPr lang="ar-MA" dirty="0">
              <a:effectLst>
                <a:outerShdw blurRad="38100" dist="38100" dir="2700000" algn="tl">
                  <a:srgbClr val="000000">
                    <a:alpha val="43137"/>
                  </a:srgbClr>
                </a:outerShdw>
              </a:effectLst>
            </a:endParaRPr>
          </a:p>
        </p:txBody>
      </p:sp>
      <p:pic>
        <p:nvPicPr>
          <p:cNvPr id="2050" name="Picture 2" descr="برنامج Bing AI: استغلال الذكاء الاصطناعي مجانًا ومدفوعًا – كل ما تحتاج معرفته مع شرح كامل للإعدادات والمزايا&quot;">
            <a:extLst>
              <a:ext uri="{FF2B5EF4-FFF2-40B4-BE49-F238E27FC236}">
                <a16:creationId xmlns:a16="http://schemas.microsoft.com/office/drawing/2014/main" id="{C1DEB750-E144-C848-79B8-0529B760D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0" y="4268932"/>
            <a:ext cx="247650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046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E1FCA7-D54E-7644-E526-21B4BAC62B23}"/>
              </a:ext>
            </a:extLst>
          </p:cNvPr>
          <p:cNvSpPr>
            <a:spLocks noGrp="1"/>
          </p:cNvSpPr>
          <p:nvPr>
            <p:ph idx="1"/>
          </p:nvPr>
        </p:nvSpPr>
        <p:spPr>
          <a:xfrm>
            <a:off x="1309254" y="1576244"/>
            <a:ext cx="10515600" cy="4351338"/>
          </a:xfrm>
        </p:spPr>
        <p:txBody>
          <a:bodyPr/>
          <a:lstStyle/>
          <a:p>
            <a:pPr algn="just">
              <a:buFont typeface="Wingdings" panose="05000000000000000000" pitchFamily="2" charset="2"/>
              <a:buChar char="q"/>
            </a:pPr>
            <a:r>
              <a:rPr lang="fr-FR" b="1" dirty="0">
                <a:effectLst>
                  <a:outerShdw blurRad="38100" dist="38100" dir="2700000" algn="tl">
                    <a:srgbClr val="000000">
                      <a:alpha val="43137"/>
                    </a:srgbClr>
                  </a:outerShdw>
                </a:effectLst>
              </a:rPr>
              <a:t>Introduction générale</a:t>
            </a:r>
          </a:p>
          <a:p>
            <a:pPr algn="just">
              <a:buFont typeface="Wingdings" panose="05000000000000000000" pitchFamily="2" charset="2"/>
              <a:buChar char="q"/>
            </a:pPr>
            <a:r>
              <a:rPr lang="fr-FR" b="1" dirty="0">
                <a:effectLst>
                  <a:outerShdw blurRad="38100" dist="38100" dir="2700000" algn="tl">
                    <a:srgbClr val="000000">
                      <a:alpha val="43137"/>
                    </a:srgbClr>
                  </a:outerShdw>
                </a:effectLst>
              </a:rPr>
              <a:t>Première partie : les moyens de recherche de l’Information juridique</a:t>
            </a:r>
          </a:p>
          <a:p>
            <a:pPr algn="just">
              <a:buFont typeface="Wingdings" panose="05000000000000000000" pitchFamily="2" charset="2"/>
              <a:buChar char="q"/>
            </a:pPr>
            <a:r>
              <a:rPr lang="fr-FR" b="1" dirty="0">
                <a:effectLst>
                  <a:outerShdw blurRad="38100" dist="38100" dir="2700000" algn="tl">
                    <a:srgbClr val="000000">
                      <a:alpha val="43137"/>
                    </a:srgbClr>
                  </a:outerShdw>
                </a:effectLst>
              </a:rPr>
              <a:t>Deuxième partie :  les catégories de recherche de l’information juridique sur internet</a:t>
            </a:r>
            <a:endParaRPr lang="ar-MA"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48987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4D456-8383-7FBA-31A6-7340BB465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560034-360D-3BC7-9553-2A275D9B5B4F}"/>
              </a:ext>
            </a:extLst>
          </p:cNvPr>
          <p:cNvSpPr>
            <a:spLocks noGrp="1"/>
          </p:cNvSpPr>
          <p:nvPr>
            <p:ph type="title"/>
          </p:nvPr>
        </p:nvSpPr>
        <p:spPr/>
        <p:txBody>
          <a:bodyPr/>
          <a:lstStyle/>
          <a:p>
            <a:pPr algn="ctr"/>
            <a:r>
              <a:rPr lang="fr-FR" dirty="0"/>
              <a:t>Introduction générale:</a:t>
            </a:r>
          </a:p>
        </p:txBody>
      </p:sp>
      <p:sp>
        <p:nvSpPr>
          <p:cNvPr id="3" name="Content Placeholder 2">
            <a:extLst>
              <a:ext uri="{FF2B5EF4-FFF2-40B4-BE49-F238E27FC236}">
                <a16:creationId xmlns:a16="http://schemas.microsoft.com/office/drawing/2014/main" id="{968A4C09-4E5D-0D50-08CB-B219539AD97D}"/>
              </a:ext>
            </a:extLst>
          </p:cNvPr>
          <p:cNvSpPr>
            <a:spLocks noGrp="1"/>
          </p:cNvSpPr>
          <p:nvPr>
            <p:ph idx="1"/>
          </p:nvPr>
        </p:nvSpPr>
        <p:spPr>
          <a:xfrm>
            <a:off x="96982" y="1520826"/>
            <a:ext cx="12095018" cy="4351338"/>
          </a:xfrm>
        </p:spPr>
        <p:txBody>
          <a:bodyPr>
            <a:normAutofit/>
          </a:bodyPr>
          <a:lstStyle/>
          <a:p>
            <a:pPr marL="0" indent="0" algn="ctr">
              <a:buNone/>
            </a:pPr>
            <a:r>
              <a:rPr lang="fr-FR" b="1" dirty="0">
                <a:solidFill>
                  <a:schemeClr val="accent2">
                    <a:lumMod val="50000"/>
                  </a:schemeClr>
                </a:solidFill>
                <a:effectLst>
                  <a:outerShdw blurRad="38100" dist="38100" dir="2700000" algn="tl">
                    <a:srgbClr val="000000">
                      <a:alpha val="43137"/>
                    </a:srgbClr>
                  </a:outerShdw>
                </a:effectLst>
              </a:rPr>
              <a:t>La recherche en matière juridique est basée sur un ensemble de moyens technologiques </a:t>
            </a:r>
          </a:p>
          <a:p>
            <a:pPr marL="0" indent="0" algn="ctr">
              <a:buNone/>
            </a:pPr>
            <a:r>
              <a:rPr lang="fr-FR" dirty="0">
                <a:solidFill>
                  <a:schemeClr val="accent2">
                    <a:lumMod val="50000"/>
                  </a:schemeClr>
                </a:solidFill>
              </a:rPr>
              <a:t>un moteur de recherche est un site Web qui permet d’apporter aux utilisateurs les ressources  d’information demandées ( pages web, forums, images, documents, vidéos...</a:t>
            </a:r>
            <a:r>
              <a:rPr lang="fr-FR" dirty="0" err="1">
                <a:solidFill>
                  <a:schemeClr val="accent2">
                    <a:lumMod val="50000"/>
                  </a:schemeClr>
                </a:solidFill>
              </a:rPr>
              <a:t>etc</a:t>
            </a:r>
            <a:r>
              <a:rPr lang="fr-FR" dirty="0">
                <a:solidFill>
                  <a:schemeClr val="accent2">
                    <a:lumMod val="50000"/>
                  </a:schemeClr>
                </a:solidFill>
              </a:rPr>
              <a:t>)</a:t>
            </a:r>
          </a:p>
          <a:p>
            <a:pPr marL="0" indent="0" algn="just">
              <a:buNone/>
            </a:pPr>
            <a:r>
              <a:rPr lang="fr-FR" b="1" dirty="0">
                <a:effectLst>
                  <a:outerShdw blurRad="38100" dist="38100" dir="2700000" algn="tl">
                    <a:srgbClr val="000000">
                      <a:alpha val="43137"/>
                    </a:srgbClr>
                  </a:outerShdw>
                </a:effectLst>
              </a:rPr>
              <a:t> il existe sur le web des centaines de moteurs de recherche, les plus connus sont :</a:t>
            </a:r>
            <a:r>
              <a:rPr lang="fr-FR" dirty="0"/>
              <a:t>      </a:t>
            </a:r>
          </a:p>
          <a:p>
            <a:pPr marL="0" indent="0" algn="ctr">
              <a:buNone/>
            </a:pPr>
            <a:r>
              <a:rPr lang="fr-FR" dirty="0">
                <a:highlight>
                  <a:srgbClr val="FF0000"/>
                </a:highlight>
              </a:rPr>
              <a:t>www.google.com (.</a:t>
            </a:r>
            <a:r>
              <a:rPr lang="fr-FR" dirty="0" err="1">
                <a:highlight>
                  <a:srgbClr val="FF0000"/>
                </a:highlight>
              </a:rPr>
              <a:t>fr</a:t>
            </a:r>
            <a:r>
              <a:rPr lang="fr-FR" dirty="0">
                <a:highlight>
                  <a:srgbClr val="FF0000"/>
                </a:highlight>
              </a:rPr>
              <a:t>, .ma, .</a:t>
            </a:r>
            <a:r>
              <a:rPr lang="fr-FR" dirty="0" err="1">
                <a:highlight>
                  <a:srgbClr val="FF0000"/>
                </a:highlight>
              </a:rPr>
              <a:t>ae</a:t>
            </a:r>
            <a:r>
              <a:rPr lang="fr-FR" dirty="0">
                <a:highlight>
                  <a:srgbClr val="FF0000"/>
                </a:highlight>
              </a:rPr>
              <a:t>... </a:t>
            </a:r>
            <a:r>
              <a:rPr lang="fr-FR" dirty="0" err="1">
                <a:highlight>
                  <a:srgbClr val="FF0000"/>
                </a:highlight>
              </a:rPr>
              <a:t>etc</a:t>
            </a:r>
            <a:r>
              <a:rPr lang="fr-FR" dirty="0">
                <a:highlight>
                  <a:srgbClr val="FF0000"/>
                </a:highlight>
              </a:rPr>
              <a:t>) et www.altavista.com  </a:t>
            </a:r>
          </a:p>
          <a:p>
            <a:pPr marL="0" indent="0" algn="ctr">
              <a:buNone/>
            </a:pPr>
            <a:r>
              <a:rPr lang="fr-FR" dirty="0">
                <a:highlight>
                  <a:srgbClr val="FF0000"/>
                </a:highlight>
              </a:rPr>
              <a:t>un moteur de recherche est continuellement mis à jour par des Robots. </a:t>
            </a:r>
          </a:p>
        </p:txBody>
      </p:sp>
    </p:spTree>
    <p:extLst>
      <p:ext uri="{BB962C8B-B14F-4D97-AF65-F5344CB8AC3E}">
        <p14:creationId xmlns:p14="http://schemas.microsoft.com/office/powerpoint/2010/main" val="197420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F4AD2-6756-E3FC-25DF-519058A341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02D496-E33A-FF9D-ACA8-9FE4E7B59668}"/>
              </a:ext>
            </a:extLst>
          </p:cNvPr>
          <p:cNvSpPr>
            <a:spLocks noGrp="1"/>
          </p:cNvSpPr>
          <p:nvPr>
            <p:ph type="title"/>
          </p:nvPr>
        </p:nvSpPr>
        <p:spPr/>
        <p:txBody>
          <a:bodyPr/>
          <a:lstStyle/>
          <a:p>
            <a:pPr algn="ctr"/>
            <a:r>
              <a:rPr lang="fr-FR" dirty="0"/>
              <a:t>Introduction générale:</a:t>
            </a:r>
          </a:p>
        </p:txBody>
      </p:sp>
      <p:sp>
        <p:nvSpPr>
          <p:cNvPr id="3" name="Content Placeholder 2">
            <a:extLst>
              <a:ext uri="{FF2B5EF4-FFF2-40B4-BE49-F238E27FC236}">
                <a16:creationId xmlns:a16="http://schemas.microsoft.com/office/drawing/2014/main" id="{1E61540E-166A-682E-8564-A7088E577F49}"/>
              </a:ext>
            </a:extLst>
          </p:cNvPr>
          <p:cNvSpPr>
            <a:spLocks noGrp="1"/>
          </p:cNvSpPr>
          <p:nvPr>
            <p:ph idx="1"/>
          </p:nvPr>
        </p:nvSpPr>
        <p:spPr>
          <a:xfrm>
            <a:off x="96982" y="1520826"/>
            <a:ext cx="12095018" cy="4351338"/>
          </a:xfrm>
        </p:spPr>
        <p:txBody>
          <a:bodyPr>
            <a:normAutofit/>
          </a:bodyPr>
          <a:lstStyle/>
          <a:p>
            <a:pPr marL="0" indent="0" algn="ctr">
              <a:buNone/>
            </a:pPr>
            <a:endParaRPr lang="fr-FR" dirty="0">
              <a:highlight>
                <a:srgbClr val="FF0000"/>
              </a:highlight>
            </a:endParaRPr>
          </a:p>
          <a:p>
            <a:pPr marL="0" indent="0" algn="ctr">
              <a:buNone/>
            </a:pPr>
            <a:endParaRPr lang="fr-FR" dirty="0">
              <a:highlight>
                <a:srgbClr val="FF0000"/>
              </a:highlight>
            </a:endParaRPr>
          </a:p>
          <a:p>
            <a:pPr marL="0" indent="0" algn="ctr">
              <a:buNone/>
            </a:pPr>
            <a:r>
              <a:rPr lang="fr-FR" sz="2000" dirty="0">
                <a:highlight>
                  <a:srgbClr val="FFFF00"/>
                </a:highlight>
              </a:rPr>
              <a:t>un robot appelé aussi spiders est un logiciel qui collecte automatiquement les nouvelles    ressources d’information et les sauvegarde dans l’index du moteur de recherche .  il existe des sites web qui regroupes les liens d’un plus grand nombre de sites web organisés  selon leur catégorie et accompagné par une petite description, </a:t>
            </a:r>
          </a:p>
          <a:p>
            <a:pPr marL="0" indent="0" algn="ctr">
              <a:buNone/>
            </a:pPr>
            <a:r>
              <a:rPr lang="fr-FR" sz="2000" dirty="0">
                <a:highlight>
                  <a:srgbClr val="FFFF00"/>
                </a:highlight>
              </a:rPr>
              <a:t>ce genre de sites s’appelle  annuaire.</a:t>
            </a:r>
          </a:p>
        </p:txBody>
      </p:sp>
    </p:spTree>
    <p:extLst>
      <p:ext uri="{BB962C8B-B14F-4D97-AF65-F5344CB8AC3E}">
        <p14:creationId xmlns:p14="http://schemas.microsoft.com/office/powerpoint/2010/main" val="391543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4649-BFDA-B8B3-DA1E-97248F57C946}"/>
              </a:ext>
            </a:extLst>
          </p:cNvPr>
          <p:cNvSpPr>
            <a:spLocks noGrp="1"/>
          </p:cNvSpPr>
          <p:nvPr>
            <p:ph type="title"/>
          </p:nvPr>
        </p:nvSpPr>
        <p:spPr/>
        <p:txBody>
          <a:bodyPr>
            <a:normAutofit fontScale="90000"/>
          </a:bodyPr>
          <a:lstStyle/>
          <a:p>
            <a:pPr algn="ctr"/>
            <a:br>
              <a:rPr lang="fr-FR" dirty="0"/>
            </a:br>
            <a:r>
              <a:rPr lang="fr-FR" dirty="0">
                <a:effectLst>
                  <a:outerShdw blurRad="38100" dist="38100" dir="2700000" algn="tl">
                    <a:srgbClr val="000000">
                      <a:alpha val="43137"/>
                    </a:srgbClr>
                  </a:outerShdw>
                </a:effectLst>
              </a:rPr>
              <a:t>Première partie : les moyens de recherche de l’Information</a:t>
            </a:r>
            <a:br>
              <a:rPr lang="fr-FR" dirty="0"/>
            </a:br>
            <a:endParaRPr lang="ar-MA" dirty="0"/>
          </a:p>
        </p:txBody>
      </p:sp>
      <p:sp>
        <p:nvSpPr>
          <p:cNvPr id="5" name="AutoShape 4" descr="Méthodologie de recherche - ppt télécharger">
            <a:extLst>
              <a:ext uri="{FF2B5EF4-FFF2-40B4-BE49-F238E27FC236}">
                <a16:creationId xmlns:a16="http://schemas.microsoft.com/office/drawing/2014/main" id="{14483868-4305-3A11-66A8-2E39503F95CF}"/>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92500"/>
          </a:bodyPr>
          <a:lstStyle/>
          <a:p>
            <a:pPr marL="514350" indent="-514350">
              <a:buAutoNum type="arabicPeriod"/>
            </a:pPr>
            <a:r>
              <a:rPr lang="fr-FR" dirty="0"/>
              <a:t>Identifiez vos besoins</a:t>
            </a:r>
          </a:p>
          <a:p>
            <a:pPr marL="514350" indent="-514350">
              <a:buAutoNum type="arabicPeriod"/>
            </a:pPr>
            <a:r>
              <a:rPr lang="fr-FR" dirty="0"/>
              <a:t> Sélectionnez les sources pertinentes </a:t>
            </a:r>
          </a:p>
          <a:p>
            <a:pPr marL="514350" indent="-514350">
              <a:buAutoNum type="arabicPeriod"/>
            </a:pPr>
            <a:r>
              <a:rPr lang="fr-FR" dirty="0"/>
              <a:t> Analysez la structure et la syntaxe d’interrogation des bases de données</a:t>
            </a:r>
          </a:p>
          <a:p>
            <a:pPr marL="514350" indent="-514350">
              <a:buAutoNum type="arabicPeriod"/>
            </a:pPr>
            <a:r>
              <a:rPr lang="fr-FR" dirty="0"/>
              <a:t>Choisissez vos mots-clés </a:t>
            </a:r>
          </a:p>
          <a:p>
            <a:pPr marL="514350" indent="-514350">
              <a:buAutoNum type="arabicPeriod"/>
            </a:pPr>
            <a:r>
              <a:rPr lang="fr-FR" dirty="0"/>
              <a:t>Réalisez des équations de recherche dans les bases de données</a:t>
            </a:r>
          </a:p>
          <a:p>
            <a:pPr marL="514350" indent="-514350">
              <a:buAutoNum type="arabicPeriod"/>
            </a:pPr>
            <a:r>
              <a:rPr lang="fr-FR" dirty="0"/>
              <a:t>Adoptez une stratégie de recherche sur le Web </a:t>
            </a:r>
          </a:p>
          <a:p>
            <a:pPr marL="514350" indent="-514350">
              <a:buAutoNum type="arabicPeriod"/>
            </a:pPr>
            <a:r>
              <a:rPr lang="fr-FR" dirty="0"/>
              <a:t>Elargissez votre recherche aux autres sources </a:t>
            </a:r>
          </a:p>
          <a:p>
            <a:pPr marL="514350" indent="-514350">
              <a:buAutoNum type="arabicPeriod"/>
            </a:pPr>
            <a:r>
              <a:rPr lang="fr-FR" dirty="0"/>
              <a:t> Surveillez les nouvelles publications </a:t>
            </a:r>
          </a:p>
          <a:p>
            <a:pPr marL="514350" indent="-514350">
              <a:buAutoNum type="arabicPeriod"/>
            </a:pPr>
            <a:r>
              <a:rPr lang="fr-FR" dirty="0"/>
              <a:t>Gérez l’information sélectionnée</a:t>
            </a:r>
            <a:endParaRPr lang="ar-MA" dirty="0"/>
          </a:p>
        </p:txBody>
      </p:sp>
    </p:spTree>
    <p:extLst>
      <p:ext uri="{BB962C8B-B14F-4D97-AF65-F5344CB8AC3E}">
        <p14:creationId xmlns:p14="http://schemas.microsoft.com/office/powerpoint/2010/main" val="411284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2790E-4D7D-AA3F-AEDF-BD55CB6CB8CE}"/>
              </a:ext>
            </a:extLst>
          </p:cNvPr>
          <p:cNvSpPr>
            <a:spLocks noGrp="1"/>
          </p:cNvSpPr>
          <p:nvPr>
            <p:ph type="title"/>
          </p:nvPr>
        </p:nvSpPr>
        <p:spPr/>
        <p:txBody>
          <a:bodyPr/>
          <a:lstStyle/>
          <a:p>
            <a:pPr algn="ctr"/>
            <a:r>
              <a:rPr lang="fr-FR" dirty="0">
                <a:highlight>
                  <a:srgbClr val="800080"/>
                </a:highlight>
              </a:rPr>
              <a:t>Identifiez vos besoins</a:t>
            </a:r>
            <a:endParaRPr lang="ar-MA" dirty="0">
              <a:highlight>
                <a:srgbClr val="800080"/>
              </a:highlight>
            </a:endParaRPr>
          </a:p>
        </p:txBody>
      </p:sp>
      <p:sp>
        <p:nvSpPr>
          <p:cNvPr id="3" name="Content Placeholder 2">
            <a:extLst>
              <a:ext uri="{FF2B5EF4-FFF2-40B4-BE49-F238E27FC236}">
                <a16:creationId xmlns:a16="http://schemas.microsoft.com/office/drawing/2014/main" id="{5C769AAD-568B-C0D4-A536-0E80F5905E18}"/>
              </a:ext>
            </a:extLst>
          </p:cNvPr>
          <p:cNvSpPr>
            <a:spLocks noGrp="1"/>
          </p:cNvSpPr>
          <p:nvPr>
            <p:ph idx="1"/>
          </p:nvPr>
        </p:nvSpPr>
        <p:spPr/>
        <p:txBody>
          <a:bodyPr>
            <a:normAutofit/>
          </a:bodyPr>
          <a:lstStyle/>
          <a:p>
            <a:pPr marL="0" indent="0" algn="ctr">
              <a:buNone/>
            </a:pPr>
            <a:r>
              <a:rPr lang="fr-FR" b="1" dirty="0">
                <a:effectLst>
                  <a:outerShdw blurRad="38100" dist="38100" dir="2700000" algn="tl">
                    <a:srgbClr val="000000">
                      <a:alpha val="43137"/>
                    </a:srgbClr>
                  </a:outerShdw>
                </a:effectLst>
                <a:highlight>
                  <a:srgbClr val="800080"/>
                </a:highlight>
              </a:rPr>
              <a:t>Vous devrez bien définir votre sujet ; il peut être utile de le formuler dans une phrase qui décrit précisément ce que vous recherchez. Identifiez tous les éléments dont vous avez d’ores et déjà connaissance, le contexte général, la période, la zone géographique, les domaines disciplinaires, les auteurs et les thèmes concernés. Si le sujet est trop vague, essayez de trouver un ou plusieurs angles d’approche qui pourront constituer le, ou les points de départ de la recherche.</a:t>
            </a:r>
          </a:p>
          <a:p>
            <a:pPr marL="0" indent="0">
              <a:buNone/>
            </a:pPr>
            <a:r>
              <a:rPr lang="fr-FR" dirty="0"/>
              <a:t> </a:t>
            </a:r>
            <a:endParaRPr lang="ar-MA" dirty="0"/>
          </a:p>
        </p:txBody>
      </p:sp>
    </p:spTree>
    <p:extLst>
      <p:ext uri="{BB962C8B-B14F-4D97-AF65-F5344CB8AC3E}">
        <p14:creationId xmlns:p14="http://schemas.microsoft.com/office/powerpoint/2010/main" val="558886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0723-B3E2-24C8-CACB-662078AB740F}"/>
              </a:ext>
            </a:extLst>
          </p:cNvPr>
          <p:cNvSpPr>
            <a:spLocks noGrp="1"/>
          </p:cNvSpPr>
          <p:nvPr>
            <p:ph type="title"/>
          </p:nvPr>
        </p:nvSpPr>
        <p:spPr/>
        <p:txBody>
          <a:bodyPr/>
          <a:lstStyle/>
          <a:p>
            <a:pPr algn="ctr"/>
            <a:r>
              <a:rPr lang="fr-FR" dirty="0">
                <a:highlight>
                  <a:srgbClr val="00FF00"/>
                </a:highlight>
              </a:rPr>
              <a:t>Sélectionnez les sources pertinentes</a:t>
            </a:r>
            <a:endParaRPr lang="ar-MA" dirty="0">
              <a:highlight>
                <a:srgbClr val="00FF00"/>
              </a:highlight>
            </a:endParaRPr>
          </a:p>
        </p:txBody>
      </p:sp>
      <p:sp>
        <p:nvSpPr>
          <p:cNvPr id="3" name="Content Placeholder 2">
            <a:extLst>
              <a:ext uri="{FF2B5EF4-FFF2-40B4-BE49-F238E27FC236}">
                <a16:creationId xmlns:a16="http://schemas.microsoft.com/office/drawing/2014/main" id="{FF6DF006-1657-5857-6370-3DCC1ED715CC}"/>
              </a:ext>
            </a:extLst>
          </p:cNvPr>
          <p:cNvSpPr>
            <a:spLocks noGrp="1"/>
          </p:cNvSpPr>
          <p:nvPr>
            <p:ph idx="1"/>
          </p:nvPr>
        </p:nvSpPr>
        <p:spPr/>
        <p:txBody>
          <a:bodyPr/>
          <a:lstStyle/>
          <a:p>
            <a:pPr marL="0" indent="0" algn="ctr">
              <a:buNone/>
            </a:pPr>
            <a:r>
              <a:rPr lang="fr-FR" dirty="0">
                <a:highlight>
                  <a:srgbClr val="00FF00"/>
                </a:highlight>
              </a:rPr>
              <a:t>Les sources d’information sont multiples, complémentaires mais aussi redondantes. Les bases de données bibliographiques internationales permettent de trouver de l’information scientifique et technique structurée et ordonnée ; elles peuvent être généralistes ou spécialisées par discipline ou support (thèses, articles…), en accès libre sur internet ou sur abonnement via les bibliothèques des organismes de recherche et des universités. La recherche sur le web offre l’accès à une quantité extraordinaire d’informations. Pour connaître les sources, consultez la fiche « Choix des sources d’information ».</a:t>
            </a:r>
            <a:endParaRPr lang="ar-MA" dirty="0">
              <a:highlight>
                <a:srgbClr val="00FF00"/>
              </a:highlight>
            </a:endParaRPr>
          </a:p>
        </p:txBody>
      </p:sp>
    </p:spTree>
    <p:extLst>
      <p:ext uri="{BB962C8B-B14F-4D97-AF65-F5344CB8AC3E}">
        <p14:creationId xmlns:p14="http://schemas.microsoft.com/office/powerpoint/2010/main" val="3579797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C169-3BF6-E0B3-6232-776960309CEB}"/>
              </a:ext>
            </a:extLst>
          </p:cNvPr>
          <p:cNvSpPr>
            <a:spLocks noGrp="1"/>
          </p:cNvSpPr>
          <p:nvPr>
            <p:ph type="title"/>
          </p:nvPr>
        </p:nvSpPr>
        <p:spPr/>
        <p:txBody>
          <a:bodyPr/>
          <a:lstStyle/>
          <a:p>
            <a:pPr algn="ctr"/>
            <a:r>
              <a:rPr lang="fr-FR" dirty="0">
                <a:highlight>
                  <a:srgbClr val="008080"/>
                </a:highlight>
              </a:rPr>
              <a:t>Analysez la structure et la syntaxe d’interrogation des bases de données</a:t>
            </a:r>
            <a:endParaRPr lang="ar-MA" dirty="0">
              <a:highlight>
                <a:srgbClr val="008080"/>
              </a:highlight>
            </a:endParaRPr>
          </a:p>
        </p:txBody>
      </p:sp>
      <p:sp>
        <p:nvSpPr>
          <p:cNvPr id="3" name="Content Placeholder 2">
            <a:extLst>
              <a:ext uri="{FF2B5EF4-FFF2-40B4-BE49-F238E27FC236}">
                <a16:creationId xmlns:a16="http://schemas.microsoft.com/office/drawing/2014/main" id="{D967A015-F5D3-5847-24B1-87127F513C86}"/>
              </a:ext>
            </a:extLst>
          </p:cNvPr>
          <p:cNvSpPr>
            <a:spLocks noGrp="1"/>
          </p:cNvSpPr>
          <p:nvPr>
            <p:ph idx="1"/>
          </p:nvPr>
        </p:nvSpPr>
        <p:spPr/>
        <p:txBody>
          <a:bodyPr/>
          <a:lstStyle/>
          <a:p>
            <a:pPr marL="0" indent="0" algn="ctr">
              <a:buNone/>
            </a:pPr>
            <a:r>
              <a:rPr lang="fr-FR" dirty="0">
                <a:highlight>
                  <a:srgbClr val="008080"/>
                </a:highlight>
              </a:rPr>
              <a:t>Les bases de données bibliographiques contiennent des références bibliographiques organisées en champs qui décrivent le document : auteurs, titres, mots-clés, années de publication, mots du résumé, langue du document, type de publication… Elles proposent des modes de recherche sur ces champs ; vous pourrez utiliser des index et thesaurus, croiser les critères à l’aide d’opérateurs booléens (Et, OU, SAUF), affiner votre requête, visualiser, exporter les résultats.</a:t>
            </a:r>
            <a:endParaRPr lang="ar-MA" dirty="0">
              <a:highlight>
                <a:srgbClr val="008080"/>
              </a:highlight>
            </a:endParaRPr>
          </a:p>
        </p:txBody>
      </p:sp>
    </p:spTree>
    <p:extLst>
      <p:ext uri="{BB962C8B-B14F-4D97-AF65-F5344CB8AC3E}">
        <p14:creationId xmlns:p14="http://schemas.microsoft.com/office/powerpoint/2010/main" val="1540080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93D3-385F-EA2E-0CD9-2BC364C293EC}"/>
              </a:ext>
            </a:extLst>
          </p:cNvPr>
          <p:cNvSpPr>
            <a:spLocks noGrp="1"/>
          </p:cNvSpPr>
          <p:nvPr>
            <p:ph type="title"/>
          </p:nvPr>
        </p:nvSpPr>
        <p:spPr/>
        <p:txBody>
          <a:bodyPr/>
          <a:lstStyle/>
          <a:p>
            <a:pPr algn="ctr"/>
            <a:r>
              <a:rPr lang="fr-FR" dirty="0">
                <a:highlight>
                  <a:srgbClr val="FF0000"/>
                </a:highlight>
              </a:rPr>
              <a:t>Choisissez vos mots-clés</a:t>
            </a:r>
            <a:endParaRPr lang="ar-MA" dirty="0">
              <a:highlight>
                <a:srgbClr val="FF0000"/>
              </a:highlight>
            </a:endParaRPr>
          </a:p>
        </p:txBody>
      </p:sp>
      <p:sp>
        <p:nvSpPr>
          <p:cNvPr id="3" name="Content Placeholder 2">
            <a:extLst>
              <a:ext uri="{FF2B5EF4-FFF2-40B4-BE49-F238E27FC236}">
                <a16:creationId xmlns:a16="http://schemas.microsoft.com/office/drawing/2014/main" id="{9ECBCE60-3E36-0351-D3F3-42178516AAAE}"/>
              </a:ext>
            </a:extLst>
          </p:cNvPr>
          <p:cNvSpPr>
            <a:spLocks noGrp="1"/>
          </p:cNvSpPr>
          <p:nvPr>
            <p:ph idx="1"/>
          </p:nvPr>
        </p:nvSpPr>
        <p:spPr/>
        <p:txBody>
          <a:bodyPr/>
          <a:lstStyle/>
          <a:p>
            <a:pPr marL="0" indent="0" algn="ctr">
              <a:buNone/>
            </a:pPr>
            <a:r>
              <a:rPr lang="fr-FR" dirty="0">
                <a:highlight>
                  <a:srgbClr val="FF0000"/>
                </a:highlight>
              </a:rPr>
              <a:t>Essayez de décomposer votre sujet en concepts simples que vous traduirez en mots clés. Vous vérifierez si ces mots sont présents dans le thesaurus de la base de données (il est en principe accessible en ligne) ou dans l’index des mots qui est proposé dans certaines bases. Recherchez les synonymes, les équivalents en anglais.</a:t>
            </a:r>
            <a:endParaRPr lang="ar-MA" dirty="0">
              <a:highlight>
                <a:srgbClr val="FF0000"/>
              </a:highlight>
            </a:endParaRPr>
          </a:p>
        </p:txBody>
      </p:sp>
    </p:spTree>
    <p:extLst>
      <p:ext uri="{BB962C8B-B14F-4D97-AF65-F5344CB8AC3E}">
        <p14:creationId xmlns:p14="http://schemas.microsoft.com/office/powerpoint/2010/main" val="186359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B0C6A-DEB3-7308-BFD6-ACA09CE397AD}"/>
              </a:ext>
            </a:extLst>
          </p:cNvPr>
          <p:cNvSpPr>
            <a:spLocks noGrp="1"/>
          </p:cNvSpPr>
          <p:nvPr>
            <p:ph type="title"/>
          </p:nvPr>
        </p:nvSpPr>
        <p:spPr/>
        <p:txBody>
          <a:bodyPr/>
          <a:lstStyle/>
          <a:p>
            <a:pPr algn="ctr"/>
            <a:r>
              <a:rPr lang="fr-FR" dirty="0">
                <a:highlight>
                  <a:srgbClr val="000080"/>
                </a:highlight>
              </a:rPr>
              <a:t>Réalisez des équations de recherche dans les bases de données</a:t>
            </a:r>
            <a:endParaRPr lang="ar-MA" dirty="0">
              <a:highlight>
                <a:srgbClr val="000080"/>
              </a:highlight>
            </a:endParaRPr>
          </a:p>
        </p:txBody>
      </p:sp>
      <p:sp>
        <p:nvSpPr>
          <p:cNvPr id="3" name="Content Placeholder 2">
            <a:extLst>
              <a:ext uri="{FF2B5EF4-FFF2-40B4-BE49-F238E27FC236}">
                <a16:creationId xmlns:a16="http://schemas.microsoft.com/office/drawing/2014/main" id="{5CAFA474-CD03-AF01-6BC5-B7E534D848B6}"/>
              </a:ext>
            </a:extLst>
          </p:cNvPr>
          <p:cNvSpPr>
            <a:spLocks noGrp="1"/>
          </p:cNvSpPr>
          <p:nvPr>
            <p:ph idx="1"/>
          </p:nvPr>
        </p:nvSpPr>
        <p:spPr/>
        <p:txBody>
          <a:bodyPr/>
          <a:lstStyle/>
          <a:p>
            <a:pPr marL="0" indent="0" algn="ctr">
              <a:buNone/>
            </a:pPr>
            <a:r>
              <a:rPr lang="fr-FR" dirty="0">
                <a:highlight>
                  <a:srgbClr val="000080"/>
                </a:highlight>
              </a:rPr>
              <a:t>Vous élaborez une équation logique en reliant les mots clés sélectionnés par des opérateurs booléens ou de proximité. N’hésitez pas à lancer une requête de test afin de vérifier la pertinence des critères de recherche : cette première collecte d'information vous permettra de clarifier les notions impliquées par le sujet (termes utilisés, synonymes, notions associées...) et fera apparaître des noms, des notions qui seront des mots-clés pour poursuivre la recherche. Pensez à sauvegarder votre requête dans l’historique pour une utilisation ultérieure ou mettre en place une veille.</a:t>
            </a:r>
            <a:endParaRPr lang="ar-MA" dirty="0">
              <a:highlight>
                <a:srgbClr val="000080"/>
              </a:highlight>
            </a:endParaRPr>
          </a:p>
        </p:txBody>
      </p:sp>
    </p:spTree>
    <p:extLst>
      <p:ext uri="{BB962C8B-B14F-4D97-AF65-F5344CB8AC3E}">
        <p14:creationId xmlns:p14="http://schemas.microsoft.com/office/powerpoint/2010/main" val="139546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58EA0-6296-E55E-0378-2F60B2B20F78}"/>
              </a:ext>
            </a:extLst>
          </p:cNvPr>
          <p:cNvSpPr>
            <a:spLocks noGrp="1"/>
          </p:cNvSpPr>
          <p:nvPr>
            <p:ph type="title"/>
          </p:nvPr>
        </p:nvSpPr>
        <p:spPr/>
        <p:txBody>
          <a:bodyPr/>
          <a:lstStyle/>
          <a:p>
            <a:pPr algn="ctr"/>
            <a:r>
              <a:rPr lang="fr-FR" dirty="0">
                <a:highlight>
                  <a:srgbClr val="800000"/>
                </a:highlight>
              </a:rPr>
              <a:t>Adoptez une stratégie de recherche sur le Web</a:t>
            </a:r>
            <a:endParaRPr lang="ar-MA" dirty="0">
              <a:highlight>
                <a:srgbClr val="800000"/>
              </a:highlight>
            </a:endParaRPr>
          </a:p>
        </p:txBody>
      </p:sp>
      <p:sp>
        <p:nvSpPr>
          <p:cNvPr id="3" name="Content Placeholder 2">
            <a:extLst>
              <a:ext uri="{FF2B5EF4-FFF2-40B4-BE49-F238E27FC236}">
                <a16:creationId xmlns:a16="http://schemas.microsoft.com/office/drawing/2014/main" id="{4434966D-43C7-63FA-0933-E22ADBAFAA08}"/>
              </a:ext>
            </a:extLst>
          </p:cNvPr>
          <p:cNvSpPr>
            <a:spLocks noGrp="1"/>
          </p:cNvSpPr>
          <p:nvPr>
            <p:ph idx="1"/>
          </p:nvPr>
        </p:nvSpPr>
        <p:spPr/>
        <p:txBody>
          <a:bodyPr/>
          <a:lstStyle/>
          <a:p>
            <a:pPr marL="0" indent="0" algn="ctr">
              <a:buNone/>
            </a:pPr>
            <a:r>
              <a:rPr lang="fr-FR" dirty="0">
                <a:highlight>
                  <a:srgbClr val="800000"/>
                </a:highlight>
              </a:rPr>
              <a:t>La puissance de moteurs de recherche sur le Web permet de dégrossir un sujet, de trouver les auteurs phares, des synonymes… Pour optimiser vos recherches, n’hésitez pas à consulter l’aide, à utiliser le mode de recherche avancée, à rechercher les services et outils complémentaires du moteur de recherche que vous avez choisi (Google, AltaVista, Yahoo…). Evaluez l’information consultée : nature du site qui héberge le document, date de création, de mise à jour du document, identification et contact de l’auteur.</a:t>
            </a:r>
            <a:endParaRPr lang="ar-MA" dirty="0">
              <a:highlight>
                <a:srgbClr val="800000"/>
              </a:highlight>
            </a:endParaRPr>
          </a:p>
        </p:txBody>
      </p:sp>
    </p:spTree>
    <p:extLst>
      <p:ext uri="{BB962C8B-B14F-4D97-AF65-F5344CB8AC3E}">
        <p14:creationId xmlns:p14="http://schemas.microsoft.com/office/powerpoint/2010/main" val="441929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176F5-0134-89ED-BB72-4CD7DC4BC786}"/>
              </a:ext>
            </a:extLst>
          </p:cNvPr>
          <p:cNvSpPr>
            <a:spLocks noGrp="1"/>
          </p:cNvSpPr>
          <p:nvPr>
            <p:ph type="title"/>
          </p:nvPr>
        </p:nvSpPr>
        <p:spPr/>
        <p:txBody>
          <a:bodyPr/>
          <a:lstStyle/>
          <a:p>
            <a:pPr algn="ctr"/>
            <a:r>
              <a:rPr lang="fr-FR" dirty="0">
                <a:highlight>
                  <a:srgbClr val="00FFFF"/>
                </a:highlight>
              </a:rPr>
              <a:t>Elargissez votre recherche aux autres sources</a:t>
            </a:r>
            <a:endParaRPr lang="ar-MA" dirty="0">
              <a:highlight>
                <a:srgbClr val="00FFFF"/>
              </a:highlight>
            </a:endParaRPr>
          </a:p>
        </p:txBody>
      </p:sp>
      <p:sp>
        <p:nvSpPr>
          <p:cNvPr id="3" name="Content Placeholder 2">
            <a:extLst>
              <a:ext uri="{FF2B5EF4-FFF2-40B4-BE49-F238E27FC236}">
                <a16:creationId xmlns:a16="http://schemas.microsoft.com/office/drawing/2014/main" id="{7FABD38C-EDAB-4D6B-FA07-AE95A538361A}"/>
              </a:ext>
            </a:extLst>
          </p:cNvPr>
          <p:cNvSpPr>
            <a:spLocks noGrp="1"/>
          </p:cNvSpPr>
          <p:nvPr>
            <p:ph idx="1"/>
          </p:nvPr>
        </p:nvSpPr>
        <p:spPr/>
        <p:txBody>
          <a:bodyPr/>
          <a:lstStyle/>
          <a:p>
            <a:pPr marL="0" indent="0" algn="ctr">
              <a:buNone/>
            </a:pPr>
            <a:r>
              <a:rPr lang="fr-FR" dirty="0">
                <a:highlight>
                  <a:srgbClr val="00FFFF"/>
                </a:highlight>
              </a:rPr>
              <a:t>Rechercher dans d’autres sources est un moyen de diversifier les types d’information : les catalogues de bibliothèques sont des bases locales souvent très riches en littérature grise, les archives ouvertes offrent un accès à l’information primaire, les sites d’éditeurs de revues donnent accès aux sommaires, les sites des organismes de recherche et des agences gouvernementales mettent des documents en texte intégral en ligne, on accède à des sites de statistiques officielles.</a:t>
            </a:r>
            <a:endParaRPr lang="ar-MA" dirty="0">
              <a:highlight>
                <a:srgbClr val="00FFFF"/>
              </a:highlight>
            </a:endParaRPr>
          </a:p>
        </p:txBody>
      </p:sp>
    </p:spTree>
    <p:extLst>
      <p:ext uri="{BB962C8B-B14F-4D97-AF65-F5344CB8AC3E}">
        <p14:creationId xmlns:p14="http://schemas.microsoft.com/office/powerpoint/2010/main" val="4084246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1AFFB-5748-47EA-C184-DB92011C477E}"/>
              </a:ext>
            </a:extLst>
          </p:cNvPr>
          <p:cNvSpPr>
            <a:spLocks noGrp="1"/>
          </p:cNvSpPr>
          <p:nvPr>
            <p:ph type="title"/>
          </p:nvPr>
        </p:nvSpPr>
        <p:spPr/>
        <p:txBody>
          <a:bodyPr/>
          <a:lstStyle/>
          <a:p>
            <a:pPr algn="ctr"/>
            <a:r>
              <a:rPr lang="fr-FR" dirty="0">
                <a:highlight>
                  <a:srgbClr val="C0C0C0"/>
                </a:highlight>
              </a:rPr>
              <a:t>Surveillez les nouvelles publications</a:t>
            </a:r>
            <a:endParaRPr lang="ar-MA" dirty="0">
              <a:highlight>
                <a:srgbClr val="C0C0C0"/>
              </a:highlight>
            </a:endParaRPr>
          </a:p>
        </p:txBody>
      </p:sp>
      <p:sp>
        <p:nvSpPr>
          <p:cNvPr id="3" name="Content Placeholder 2">
            <a:extLst>
              <a:ext uri="{FF2B5EF4-FFF2-40B4-BE49-F238E27FC236}">
                <a16:creationId xmlns:a16="http://schemas.microsoft.com/office/drawing/2014/main" id="{DA766962-3A48-808C-2633-4A786E7B328F}"/>
              </a:ext>
            </a:extLst>
          </p:cNvPr>
          <p:cNvSpPr>
            <a:spLocks noGrp="1"/>
          </p:cNvSpPr>
          <p:nvPr>
            <p:ph idx="1"/>
          </p:nvPr>
        </p:nvSpPr>
        <p:spPr/>
        <p:txBody>
          <a:bodyPr/>
          <a:lstStyle/>
          <a:p>
            <a:pPr marL="0" indent="0" algn="ctr">
              <a:buNone/>
            </a:pPr>
            <a:r>
              <a:rPr lang="fr-FR" dirty="0">
                <a:highlight>
                  <a:srgbClr val="C0C0C0"/>
                </a:highlight>
              </a:rPr>
              <a:t>Ne perdez pas l’investissement de votre travail de recherche d’information et mettez en place une veille sur votre thématique de recherche qui vous permettra de recevoir régulièrement les nouvelles parutions. Transformez vos requêtes pertinentes sur les bases de données bibliographiques internationales en alertes. Mettez en places des alertes de sommaires sur les sites d’éditeurs de revues. http://www.google.fr/alerts?hl=fr Utilisez des outils tels Google Alertes qui vous permettent d’être alerté de l’apparition de nouveaux contenus sur votre sujet sur le web.</a:t>
            </a:r>
            <a:endParaRPr lang="ar-MA" dirty="0">
              <a:highlight>
                <a:srgbClr val="C0C0C0"/>
              </a:highlight>
            </a:endParaRPr>
          </a:p>
        </p:txBody>
      </p:sp>
    </p:spTree>
    <p:extLst>
      <p:ext uri="{BB962C8B-B14F-4D97-AF65-F5344CB8AC3E}">
        <p14:creationId xmlns:p14="http://schemas.microsoft.com/office/powerpoint/2010/main" val="428969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5E719-8CE6-47BE-B8F3-E9E7CC3EA30D}"/>
              </a:ext>
            </a:extLst>
          </p:cNvPr>
          <p:cNvSpPr>
            <a:spLocks noGrp="1"/>
          </p:cNvSpPr>
          <p:nvPr>
            <p:ph type="title"/>
          </p:nvPr>
        </p:nvSpPr>
        <p:spPr/>
        <p:txBody>
          <a:bodyPr/>
          <a:lstStyle/>
          <a:p>
            <a:pPr algn="ctr"/>
            <a:r>
              <a:rPr lang="fr-FR" dirty="0">
                <a:highlight>
                  <a:srgbClr val="FFFF00"/>
                </a:highlight>
              </a:rPr>
              <a:t>Gérez l’information sélectionnée</a:t>
            </a:r>
            <a:endParaRPr lang="ar-MA" dirty="0">
              <a:highlight>
                <a:srgbClr val="FFFF00"/>
              </a:highlight>
            </a:endParaRPr>
          </a:p>
        </p:txBody>
      </p:sp>
      <p:sp>
        <p:nvSpPr>
          <p:cNvPr id="3" name="Content Placeholder 2">
            <a:extLst>
              <a:ext uri="{FF2B5EF4-FFF2-40B4-BE49-F238E27FC236}">
                <a16:creationId xmlns:a16="http://schemas.microsoft.com/office/drawing/2014/main" id="{C736373E-E962-7F0F-06D0-A02FAD712615}"/>
              </a:ext>
            </a:extLst>
          </p:cNvPr>
          <p:cNvSpPr>
            <a:spLocks noGrp="1"/>
          </p:cNvSpPr>
          <p:nvPr>
            <p:ph idx="1"/>
          </p:nvPr>
        </p:nvSpPr>
        <p:spPr/>
        <p:txBody>
          <a:bodyPr/>
          <a:lstStyle/>
          <a:p>
            <a:pPr marL="0" indent="0" algn="ctr">
              <a:buNone/>
            </a:pPr>
            <a:r>
              <a:rPr lang="fr-FR" dirty="0">
                <a:highlight>
                  <a:srgbClr val="FFFF00"/>
                </a:highlight>
              </a:rPr>
              <a:t>L’information issues de multiples sources est très souvent redondantes, n’hésitez pas à utiliser un logiciel de gestion bibliographique. Il vous permettra d’extraire des références structurées des bases de données bibliographiques et des sites d’éditeurs de revues et de créer votre propre base de données, de trier les doublons, d’éditer votre bibliographie... A titre d’exemple, en libre accès sur internet : </a:t>
            </a:r>
            <a:r>
              <a:rPr lang="fr-FR" dirty="0" err="1">
                <a:highlight>
                  <a:srgbClr val="FFFF00"/>
                </a:highlight>
              </a:rPr>
              <a:t>Mendeley</a:t>
            </a:r>
            <a:r>
              <a:rPr lang="fr-FR" dirty="0">
                <a:highlight>
                  <a:srgbClr val="FFFF00"/>
                </a:highlight>
              </a:rPr>
              <a:t> http://www.mendeley.com/ , Zotero http://www.zotero.org/ . </a:t>
            </a:r>
            <a:endParaRPr lang="ar-MA" dirty="0">
              <a:highlight>
                <a:srgbClr val="FFFF00"/>
              </a:highlight>
            </a:endParaRPr>
          </a:p>
        </p:txBody>
      </p:sp>
    </p:spTree>
    <p:extLst>
      <p:ext uri="{BB962C8B-B14F-4D97-AF65-F5344CB8AC3E}">
        <p14:creationId xmlns:p14="http://schemas.microsoft.com/office/powerpoint/2010/main" val="3679235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E7396-282B-891D-CA12-46BB9AB50362}"/>
            </a:ext>
          </a:extLst>
        </p:cNvPr>
        <p:cNvGrpSpPr/>
        <p:nvPr/>
      </p:nvGrpSpPr>
      <p:grpSpPr>
        <a:xfrm>
          <a:off x="0" y="0"/>
          <a:ext cx="0" cy="0"/>
          <a:chOff x="0" y="0"/>
          <a:chExt cx="0" cy="0"/>
        </a:xfrm>
      </p:grpSpPr>
      <p:pic>
        <p:nvPicPr>
          <p:cNvPr id="1026" name="Picture 2" descr="Veille juridique et production informatique du droit 2016">
            <a:extLst>
              <a:ext uri="{FF2B5EF4-FFF2-40B4-BE49-F238E27FC236}">
                <a16:creationId xmlns:a16="http://schemas.microsoft.com/office/drawing/2014/main" id="{FC9FA164-C37B-E99E-29D5-64FA396D74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2110" y="831274"/>
            <a:ext cx="9975272" cy="487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373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EE64-92EC-32F0-8594-CFF1382672B9}"/>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FF0983FE-F41D-69F8-68B9-D8D718F393FE}"/>
              </a:ext>
            </a:extLst>
          </p:cNvPr>
          <p:cNvSpPr>
            <a:spLocks noGrp="1"/>
          </p:cNvSpPr>
          <p:nvPr>
            <p:ph idx="1"/>
          </p:nvPr>
        </p:nvSpPr>
        <p:spPr/>
        <p:txBody>
          <a:bodyPr/>
          <a:lstStyle/>
          <a:p>
            <a:endParaRPr lang="ar-MA" dirty="0"/>
          </a:p>
          <a:p>
            <a:pPr marL="0" indent="0" algn="ctr">
              <a:buNone/>
            </a:pPr>
            <a:r>
              <a:rPr lang="fr-FR" dirty="0"/>
              <a:t> Les sources d’information scientifique sont très variées : </a:t>
            </a:r>
          </a:p>
          <a:p>
            <a:pPr>
              <a:buFont typeface="Wingdings" panose="05000000000000000000" pitchFamily="2" charset="2"/>
              <a:buChar char="q"/>
            </a:pPr>
            <a:r>
              <a:rPr lang="fr-FR" dirty="0"/>
              <a:t> </a:t>
            </a:r>
            <a:r>
              <a:rPr lang="fr-FR" dirty="0">
                <a:effectLst>
                  <a:outerShdw blurRad="38100" dist="38100" dir="2700000" algn="tl">
                    <a:srgbClr val="000000">
                      <a:alpha val="43137"/>
                    </a:srgbClr>
                  </a:outerShdw>
                </a:effectLst>
              </a:rPr>
              <a:t>moteurs de recherche spécialisés en littérature académique, </a:t>
            </a:r>
          </a:p>
          <a:p>
            <a:pPr>
              <a:buFont typeface="Wingdings" panose="05000000000000000000" pitchFamily="2" charset="2"/>
              <a:buChar char="q"/>
            </a:pPr>
            <a:r>
              <a:rPr lang="fr-FR" dirty="0">
                <a:effectLst>
                  <a:outerShdw blurRad="38100" dist="38100" dir="2700000" algn="tl">
                    <a:srgbClr val="000000">
                      <a:alpha val="43137"/>
                    </a:srgbClr>
                  </a:outerShdw>
                </a:effectLst>
              </a:rPr>
              <a:t>bases de données bibliographiques, </a:t>
            </a:r>
          </a:p>
          <a:p>
            <a:pPr>
              <a:buFont typeface="Wingdings" panose="05000000000000000000" pitchFamily="2" charset="2"/>
              <a:buChar char="q"/>
            </a:pPr>
            <a:r>
              <a:rPr lang="fr-FR" dirty="0">
                <a:effectLst>
                  <a:outerShdw blurRad="38100" dist="38100" dir="2700000" algn="tl">
                    <a:srgbClr val="000000">
                      <a:alpha val="43137"/>
                    </a:srgbClr>
                  </a:outerShdw>
                </a:effectLst>
              </a:rPr>
              <a:t>catalogues, répertoires d’archives ouvertes, annuaires </a:t>
            </a:r>
          </a:p>
          <a:p>
            <a:pPr>
              <a:buFont typeface="Wingdings" panose="05000000000000000000" pitchFamily="2" charset="2"/>
              <a:buChar char="q"/>
            </a:pPr>
            <a:r>
              <a:rPr lang="fr-FR" dirty="0">
                <a:effectLst>
                  <a:outerShdw blurRad="38100" dist="38100" dir="2700000" algn="tl">
                    <a:srgbClr val="000000">
                      <a:alpha val="43137"/>
                    </a:srgbClr>
                  </a:outerShdw>
                </a:effectLst>
              </a:rPr>
              <a:t>réseaux sociaux, blogs </a:t>
            </a:r>
          </a:p>
          <a:p>
            <a:pPr marL="0" indent="0">
              <a:buNone/>
            </a:pPr>
            <a:endParaRPr lang="ar-MA" dirty="0"/>
          </a:p>
        </p:txBody>
      </p:sp>
    </p:spTree>
    <p:extLst>
      <p:ext uri="{BB962C8B-B14F-4D97-AF65-F5344CB8AC3E}">
        <p14:creationId xmlns:p14="http://schemas.microsoft.com/office/powerpoint/2010/main" val="1469105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F284B-52E5-607B-85C2-11D3B1D84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96BE2-F099-C1B1-4164-AF8C6C87BBA6}"/>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196DEBF2-FF40-D712-CEC0-A9FEA2D2031E}"/>
              </a:ext>
            </a:extLst>
          </p:cNvPr>
          <p:cNvSpPr>
            <a:spLocks noGrp="1"/>
          </p:cNvSpPr>
          <p:nvPr>
            <p:ph idx="1"/>
          </p:nvPr>
        </p:nvSpPr>
        <p:spPr/>
        <p:txBody>
          <a:bodyPr>
            <a:normAutofit/>
          </a:bodyPr>
          <a:lstStyle/>
          <a:p>
            <a:endParaRPr lang="ar-MA" dirty="0"/>
          </a:p>
          <a:p>
            <a:endParaRPr lang="ar-MA" dirty="0"/>
          </a:p>
          <a:p>
            <a:pPr marL="0" indent="0" algn="just">
              <a:buNone/>
            </a:pPr>
            <a:r>
              <a:rPr lang="fr-FR" dirty="0"/>
              <a:t> Toutes ces sources sont diverses dans leur contenu, leur volume (quelques centaines à plusieurs millions de références bibliographiques), leur système technique et leur finalité (commerciale ou libre accès). </a:t>
            </a:r>
          </a:p>
          <a:p>
            <a:pPr marL="0" indent="0" algn="just">
              <a:buNone/>
            </a:pPr>
            <a:r>
              <a:rPr lang="fr-FR" dirty="0"/>
              <a:t>Elles font partie du marché de l’information qui est très changeant : de nouvelles sociétés apparaissent, d’autres disparaissent et c’est aussi vrai pour les outils qu’elles proposent. </a:t>
            </a:r>
          </a:p>
        </p:txBody>
      </p:sp>
    </p:spTree>
    <p:extLst>
      <p:ext uri="{BB962C8B-B14F-4D97-AF65-F5344CB8AC3E}">
        <p14:creationId xmlns:p14="http://schemas.microsoft.com/office/powerpoint/2010/main" val="3939514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938B9-5A8E-6CCE-8E94-76EA5DF0B1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FE2D8-FD43-06F2-A5A9-C62E59A58DA6}"/>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67EC4DD3-13F8-7FB2-DB13-7E9A11AC73B6}"/>
              </a:ext>
            </a:extLst>
          </p:cNvPr>
          <p:cNvSpPr>
            <a:spLocks noGrp="1"/>
          </p:cNvSpPr>
          <p:nvPr>
            <p:ph idx="1"/>
          </p:nvPr>
        </p:nvSpPr>
        <p:spPr/>
        <p:txBody>
          <a:bodyPr>
            <a:normAutofit/>
          </a:bodyPr>
          <a:lstStyle/>
          <a:p>
            <a:endParaRPr lang="ar-MA" dirty="0"/>
          </a:p>
          <a:p>
            <a:endParaRPr lang="ar-MA" dirty="0"/>
          </a:p>
          <a:p>
            <a:pPr marL="0" indent="0" algn="just">
              <a:buNone/>
            </a:pPr>
            <a:r>
              <a:rPr lang="fr-FR" dirty="0">
                <a:solidFill>
                  <a:srgbClr val="FF0000"/>
                </a:solidFill>
                <a:effectLst>
                  <a:outerShdw blurRad="38100" dist="38100" dir="2700000" algn="tl">
                    <a:srgbClr val="000000">
                      <a:alpha val="43137"/>
                    </a:srgbClr>
                  </a:outerShdw>
                </a:effectLst>
              </a:rPr>
              <a:t> Faites attention à la qualité de l’information trouvée sur le web où le meilleur côtoie le pire (fake news, pseudo-science…). N’importe qui peut publier tout type d’information sans aucune validation.</a:t>
            </a:r>
          </a:p>
          <a:p>
            <a:pPr marL="0" indent="0" algn="just">
              <a:buNone/>
            </a:pPr>
            <a:r>
              <a:rPr lang="fr-FR" dirty="0">
                <a:solidFill>
                  <a:srgbClr val="FFFF00"/>
                </a:solidFill>
                <a:effectLst>
                  <a:outerShdw blurRad="38100" dist="38100" dir="2700000" algn="tl">
                    <a:srgbClr val="000000">
                      <a:alpha val="43137"/>
                    </a:srgbClr>
                  </a:outerShdw>
                </a:effectLst>
              </a:rPr>
              <a:t>N/B- Une bonne connaissance des sources pertinentes dans votre domaine s’acquiert par l’expérience. Faites des tests et demandez conseil aux documentalistes de votre institution. </a:t>
            </a:r>
            <a:endParaRPr lang="ar-MA" dirty="0">
              <a:solidFill>
                <a:srgbClr val="FFFF00"/>
              </a:solidFill>
              <a:effectLst>
                <a:outerShdw blurRad="38100" dist="38100" dir="2700000" algn="tl">
                  <a:srgbClr val="000000">
                    <a:alpha val="43137"/>
                  </a:srgbClr>
                </a:outerShdw>
              </a:effectLst>
            </a:endParaRPr>
          </a:p>
          <a:p>
            <a:pPr marL="0" indent="0" algn="just">
              <a:buNone/>
            </a:pPr>
            <a:endParaRPr lang="fr-FR" dirty="0"/>
          </a:p>
        </p:txBody>
      </p:sp>
    </p:spTree>
    <p:extLst>
      <p:ext uri="{BB962C8B-B14F-4D97-AF65-F5344CB8AC3E}">
        <p14:creationId xmlns:p14="http://schemas.microsoft.com/office/powerpoint/2010/main" val="1688200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E651-0085-2942-96F6-253B9AD23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3C2DE-E72A-8DCB-E798-21B786B96611}"/>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F4A034C4-236D-82E8-B408-E3710A879EDE}"/>
              </a:ext>
            </a:extLst>
          </p:cNvPr>
          <p:cNvSpPr>
            <a:spLocks noGrp="1"/>
          </p:cNvSpPr>
          <p:nvPr>
            <p:ph idx="1"/>
          </p:nvPr>
        </p:nvSpPr>
        <p:spPr/>
        <p:txBody>
          <a:bodyPr>
            <a:normAutofit/>
          </a:bodyPr>
          <a:lstStyle/>
          <a:p>
            <a:endParaRPr lang="ar-MA" dirty="0"/>
          </a:p>
          <a:p>
            <a:endParaRPr lang="ar-MA" dirty="0"/>
          </a:p>
          <a:p>
            <a:pPr marL="0" indent="0" algn="ctr">
              <a:buNone/>
            </a:pPr>
            <a:r>
              <a:rPr lang="fr-FR" dirty="0"/>
              <a:t> </a:t>
            </a:r>
            <a:r>
              <a:rPr lang="fr-FR" b="1" u="sng" dirty="0">
                <a:effectLst>
                  <a:outerShdw blurRad="38100" dist="38100" dir="2700000" algn="tl">
                    <a:srgbClr val="000000">
                      <a:alpha val="43137"/>
                    </a:srgbClr>
                  </a:outerShdw>
                </a:effectLst>
              </a:rPr>
              <a:t>Les moteurs de recherche :</a:t>
            </a:r>
          </a:p>
          <a:p>
            <a:pPr>
              <a:buFont typeface="Wingdings" panose="05000000000000000000" pitchFamily="2" charset="2"/>
              <a:buChar char="q"/>
            </a:pPr>
            <a:r>
              <a:rPr lang="fr-FR" dirty="0">
                <a:solidFill>
                  <a:schemeClr val="accent2">
                    <a:lumMod val="50000"/>
                  </a:schemeClr>
                </a:solidFill>
              </a:rPr>
              <a:t>Les moteurs de recherche du web sont puissants et gratuits. </a:t>
            </a:r>
          </a:p>
          <a:p>
            <a:pPr>
              <a:buFont typeface="Wingdings" panose="05000000000000000000" pitchFamily="2" charset="2"/>
              <a:buChar char="q"/>
            </a:pPr>
            <a:r>
              <a:rPr lang="fr-FR" dirty="0">
                <a:solidFill>
                  <a:schemeClr val="accent2">
                    <a:lumMod val="50000"/>
                  </a:schemeClr>
                </a:solidFill>
              </a:rPr>
              <a:t>Ils sont utiles pour explorer votre sujet, trouver le vocabulaire précis</a:t>
            </a:r>
            <a:endParaRPr lang="ar-MA" dirty="0">
              <a:solidFill>
                <a:schemeClr val="accent2">
                  <a:lumMod val="50000"/>
                </a:schemeClr>
              </a:solidFill>
            </a:endParaRPr>
          </a:p>
        </p:txBody>
      </p:sp>
    </p:spTree>
    <p:extLst>
      <p:ext uri="{BB962C8B-B14F-4D97-AF65-F5344CB8AC3E}">
        <p14:creationId xmlns:p14="http://schemas.microsoft.com/office/powerpoint/2010/main" val="3492937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282C4-30DD-6012-BC68-E6F81FEEE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744D5-814E-1696-62C2-8A6FA7A0D86B}"/>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26421781-3D69-7643-6F9A-536406D7FB5C}"/>
              </a:ext>
            </a:extLst>
          </p:cNvPr>
          <p:cNvSpPr>
            <a:spLocks noGrp="1"/>
          </p:cNvSpPr>
          <p:nvPr>
            <p:ph idx="1"/>
          </p:nvPr>
        </p:nvSpPr>
        <p:spPr/>
        <p:txBody>
          <a:bodyPr>
            <a:normAutofit lnSpcReduction="10000"/>
          </a:bodyPr>
          <a:lstStyle/>
          <a:p>
            <a:pPr marL="0" indent="0" algn="ctr">
              <a:buNone/>
            </a:pPr>
            <a:r>
              <a:rPr lang="fr-FR" dirty="0">
                <a:highlight>
                  <a:srgbClr val="FFFF00"/>
                </a:highlight>
              </a:rPr>
              <a:t>Exemples :</a:t>
            </a:r>
          </a:p>
          <a:p>
            <a:pPr algn="just"/>
            <a:r>
              <a:rPr lang="fr-FR" dirty="0">
                <a:effectLst>
                  <a:outerShdw blurRad="38100" dist="38100" dir="2700000" algn="tl">
                    <a:srgbClr val="000000">
                      <a:alpha val="43137"/>
                    </a:srgbClr>
                  </a:outerShdw>
                </a:effectLst>
                <a:highlight>
                  <a:srgbClr val="008000"/>
                </a:highlight>
              </a:rPr>
              <a:t>Google Scholar (USA) - spécialisé pour la recherche académique : articles, thèses, livres, rapports, communications à congrès, etc., provenant des éditeurs scientifiques, des sociétés savantes, des archives ouvertes, des universités et des centres de recherche, des réseaux sociaux. </a:t>
            </a:r>
          </a:p>
          <a:p>
            <a:pPr algn="just"/>
            <a:r>
              <a:rPr lang="fr-FR" dirty="0">
                <a:effectLst>
                  <a:outerShdw blurRad="38100" dist="38100" dir="2700000" algn="tl">
                    <a:srgbClr val="000000">
                      <a:alpha val="43137"/>
                    </a:srgbClr>
                  </a:outerShdw>
                </a:effectLst>
                <a:highlight>
                  <a:srgbClr val="800080"/>
                </a:highlight>
              </a:rPr>
              <a:t>BASE - développé par l’Université de Bielefeld (Allemagne) - permet, grâce à une interface de recherche présentant de nombreux critères de tri, de trouver de très nombreuses ressources en libre accès, sélectionnées par des documentalistes et non indexées par Google Scholar. </a:t>
            </a:r>
            <a:endParaRPr lang="ar-MA" dirty="0">
              <a:effectLst>
                <a:outerShdw blurRad="38100" dist="38100" dir="2700000" algn="tl">
                  <a:srgbClr val="000000">
                    <a:alpha val="43137"/>
                  </a:srgbClr>
                </a:outerShdw>
              </a:effectLst>
              <a:highlight>
                <a:srgbClr val="800080"/>
              </a:highlight>
            </a:endParaRPr>
          </a:p>
        </p:txBody>
      </p:sp>
    </p:spTree>
    <p:extLst>
      <p:ext uri="{BB962C8B-B14F-4D97-AF65-F5344CB8AC3E}">
        <p14:creationId xmlns:p14="http://schemas.microsoft.com/office/powerpoint/2010/main" val="2737722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F5221-C784-3238-EE3B-DBF0ABCC0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E66F69-151D-D062-4236-919FDD0EDECC}"/>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210CD219-6032-CA36-4C56-F6935AE48E07}"/>
              </a:ext>
            </a:extLst>
          </p:cNvPr>
          <p:cNvSpPr>
            <a:spLocks noGrp="1"/>
          </p:cNvSpPr>
          <p:nvPr>
            <p:ph idx="1"/>
          </p:nvPr>
        </p:nvSpPr>
        <p:spPr/>
        <p:txBody>
          <a:bodyPr>
            <a:normAutofit fontScale="92500" lnSpcReduction="10000"/>
          </a:bodyPr>
          <a:lstStyle/>
          <a:p>
            <a:pPr marL="0" indent="0" algn="ctr">
              <a:buNone/>
            </a:pPr>
            <a:r>
              <a:rPr lang="fr-FR" b="1" u="sng" dirty="0">
                <a:effectLst>
                  <a:outerShdw blurRad="38100" dist="38100" dir="2700000" algn="tl">
                    <a:srgbClr val="000000">
                      <a:alpha val="43137"/>
                    </a:srgbClr>
                  </a:outerShdw>
                </a:effectLst>
              </a:rPr>
              <a:t>Les bases de données bibliographiques: </a:t>
            </a:r>
            <a:endParaRPr lang="fr-FR" u="sng" dirty="0">
              <a:effectLst>
                <a:outerShdw blurRad="38100" dist="38100" dir="2700000" algn="tl">
                  <a:srgbClr val="000000">
                    <a:alpha val="43137"/>
                  </a:srgbClr>
                </a:outerShdw>
              </a:effectLst>
            </a:endParaRPr>
          </a:p>
          <a:p>
            <a:pPr algn="just"/>
            <a:r>
              <a:rPr lang="fr-FR" dirty="0"/>
              <a:t>Les bases de données bibliographiques sont des outils structurés, complets, performants, en accès libre ou payant. </a:t>
            </a:r>
          </a:p>
          <a:p>
            <a:pPr algn="just"/>
            <a:r>
              <a:rPr lang="fr-FR" dirty="0"/>
              <a:t>Les références bibliographiques décrivent de façon détaillée (auteurs, titre, résumé, mots-clés, source, etc.), les publications qui ont été sélectionnées en fonction du domaine et de la ligne éditoriale de la base de données. Ces publications peuvent être : des articles, des ouvrages ou des chapitres d’ouvrages, des actes de congrès ou des communications, des thèses, des rapports, des fiches techniques, des cartes, etc. </a:t>
            </a:r>
          </a:p>
          <a:p>
            <a:pPr algn="just"/>
            <a:r>
              <a:rPr lang="fr-FR" dirty="0"/>
              <a:t>Les bases de données bibliographiques sont indispensables pour mener une recherche documentaire de qualité. </a:t>
            </a:r>
            <a:endParaRPr lang="ar-M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0430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6BBC1-763D-F846-473C-A221B27D6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568FA-EB5B-9933-1DFD-717CAD78207D}"/>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77AEB2FB-51DD-A00C-5342-7EF599EF90B2}"/>
              </a:ext>
            </a:extLst>
          </p:cNvPr>
          <p:cNvSpPr>
            <a:spLocks noGrp="1"/>
          </p:cNvSpPr>
          <p:nvPr>
            <p:ph idx="1"/>
          </p:nvPr>
        </p:nvSpPr>
        <p:spPr/>
        <p:txBody>
          <a:bodyPr>
            <a:normAutofit/>
          </a:bodyPr>
          <a:lstStyle/>
          <a:p>
            <a:pPr marL="0" indent="0" algn="ctr">
              <a:buNone/>
            </a:pPr>
            <a:r>
              <a:rPr lang="fr-FR" b="1" u="sng" dirty="0">
                <a:effectLst>
                  <a:outerShdw blurRad="38100" dist="38100" dir="2700000" algn="tl">
                    <a:srgbClr val="000000">
                      <a:alpha val="43137"/>
                    </a:srgbClr>
                  </a:outerShdw>
                </a:effectLst>
              </a:rPr>
              <a:t>Les bases de données bibliographiques: </a:t>
            </a:r>
            <a:endParaRPr lang="fr-FR" u="sng" dirty="0">
              <a:effectLst>
                <a:outerShdw blurRad="38100" dist="38100" dir="2700000" algn="tl">
                  <a:srgbClr val="000000">
                    <a:alpha val="43137"/>
                  </a:srgbClr>
                </a:outerShdw>
              </a:effectLst>
            </a:endParaRPr>
          </a:p>
          <a:p>
            <a:pPr marL="0" indent="0" algn="ctr">
              <a:buNone/>
            </a:pPr>
            <a:r>
              <a:rPr lang="fr-FR" u="sng" dirty="0">
                <a:effectLst>
                  <a:outerShdw blurRad="38100" dist="38100" dir="2700000" algn="tl">
                    <a:srgbClr val="000000">
                      <a:alpha val="43137"/>
                    </a:srgbClr>
                  </a:outerShdw>
                </a:effectLst>
              </a:rPr>
              <a:t>Elles peuvent être : </a:t>
            </a:r>
          </a:p>
          <a:p>
            <a:pPr algn="just">
              <a:buFont typeface="Wingdings" panose="05000000000000000000" pitchFamily="2" charset="2"/>
              <a:buChar char="v"/>
            </a:pPr>
            <a:r>
              <a:rPr lang="fr-FR" dirty="0"/>
              <a:t>scientifiques généralistes : Web of Science, </a:t>
            </a:r>
            <a:r>
              <a:rPr lang="fr-FR" dirty="0" err="1"/>
              <a:t>Scopus</a:t>
            </a:r>
            <a:r>
              <a:rPr lang="fr-FR" dirty="0"/>
              <a:t> (payantes), Pascal-Archives, </a:t>
            </a:r>
            <a:r>
              <a:rPr lang="fr-FR" dirty="0" err="1"/>
              <a:t>SciELO</a:t>
            </a:r>
            <a:r>
              <a:rPr lang="fr-FR" dirty="0"/>
              <a:t> (gratuites), … </a:t>
            </a:r>
          </a:p>
          <a:p>
            <a:pPr algn="just">
              <a:buFont typeface="Wingdings" panose="05000000000000000000" pitchFamily="2" charset="2"/>
              <a:buChar char="v"/>
            </a:pPr>
            <a:r>
              <a:rPr lang="fr-FR" dirty="0"/>
              <a:t>axées sur l’agriculture et le développement rural: Cab Abstracts (payante), </a:t>
            </a:r>
            <a:r>
              <a:rPr lang="fr-FR" dirty="0" err="1"/>
              <a:t>Agritrop</a:t>
            </a:r>
            <a:r>
              <a:rPr lang="fr-FR" dirty="0"/>
              <a:t> (gratuite) </a:t>
            </a:r>
          </a:p>
        </p:txBody>
      </p:sp>
    </p:spTree>
    <p:extLst>
      <p:ext uri="{BB962C8B-B14F-4D97-AF65-F5344CB8AC3E}">
        <p14:creationId xmlns:p14="http://schemas.microsoft.com/office/powerpoint/2010/main" val="1486558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EA285-A162-FF8D-3ECE-A528418247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A86AA3-F1BD-9344-D6AC-8AB66E88AF56}"/>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4CC4AD42-FC69-35EB-76F2-CF45692D36B6}"/>
              </a:ext>
            </a:extLst>
          </p:cNvPr>
          <p:cNvSpPr>
            <a:spLocks noGrp="1"/>
          </p:cNvSpPr>
          <p:nvPr>
            <p:ph idx="1"/>
          </p:nvPr>
        </p:nvSpPr>
        <p:spPr/>
        <p:txBody>
          <a:bodyPr>
            <a:normAutofit/>
          </a:bodyPr>
          <a:lstStyle/>
          <a:p>
            <a:pPr marL="0" indent="0" algn="ctr">
              <a:buNone/>
            </a:pPr>
            <a:r>
              <a:rPr lang="fr-FR" b="1" u="sng" dirty="0">
                <a:effectLst>
                  <a:outerShdw blurRad="38100" dist="38100" dir="2700000" algn="tl">
                    <a:srgbClr val="000000">
                      <a:alpha val="43137"/>
                    </a:srgbClr>
                  </a:outerShdw>
                </a:effectLst>
              </a:rPr>
              <a:t>Les bases de données bibliographiques: </a:t>
            </a:r>
            <a:endParaRPr lang="fr-FR" u="sng" dirty="0">
              <a:effectLst>
                <a:outerShdw blurRad="38100" dist="38100" dir="2700000" algn="tl">
                  <a:srgbClr val="000000">
                    <a:alpha val="43137"/>
                  </a:srgbClr>
                </a:outerShdw>
              </a:effectLst>
            </a:endParaRPr>
          </a:p>
          <a:p>
            <a:pPr marL="0" indent="0" algn="ctr">
              <a:buNone/>
            </a:pPr>
            <a:r>
              <a:rPr lang="fr-FR" u="sng" dirty="0">
                <a:effectLst>
                  <a:outerShdw blurRad="38100" dist="38100" dir="2700000" algn="tl">
                    <a:srgbClr val="000000">
                      <a:alpha val="43137"/>
                    </a:srgbClr>
                  </a:outerShdw>
                </a:effectLst>
              </a:rPr>
              <a:t>Elles peuvent être : </a:t>
            </a:r>
          </a:p>
          <a:p>
            <a:pPr algn="just">
              <a:buFont typeface="Wingdings" panose="05000000000000000000" pitchFamily="2" charset="2"/>
              <a:buChar char="v"/>
            </a:pPr>
            <a:r>
              <a:rPr lang="fr-FR" dirty="0"/>
              <a:t>spécialisés : PubMed, PLOS pour les sciences du vivant (gratuites), </a:t>
            </a:r>
            <a:r>
              <a:rPr lang="fr-FR" dirty="0" err="1"/>
              <a:t>EconLit</a:t>
            </a:r>
            <a:r>
              <a:rPr lang="fr-FR" dirty="0"/>
              <a:t> pour l’économie (payante), Isidore (gratuite), </a:t>
            </a:r>
            <a:r>
              <a:rPr lang="fr-FR" dirty="0" err="1"/>
              <a:t>EconLit</a:t>
            </a:r>
            <a:r>
              <a:rPr lang="fr-FR" dirty="0"/>
              <a:t> (payante) pour les sciences humaines et sociales, … </a:t>
            </a:r>
          </a:p>
          <a:p>
            <a:pPr algn="just">
              <a:buFont typeface="Wingdings" panose="05000000000000000000" pitchFamily="2" charset="2"/>
              <a:buChar char="v"/>
            </a:pPr>
            <a:r>
              <a:rPr lang="fr-FR" dirty="0"/>
              <a:t>ou encore plus spécialisées : FSTA pour l’agro-alimentaire, </a:t>
            </a:r>
            <a:r>
              <a:rPr lang="fr-FR" dirty="0" err="1"/>
              <a:t>ZentralblattMath</a:t>
            </a:r>
            <a:r>
              <a:rPr lang="fr-FR" dirty="0"/>
              <a:t> pour les mathématiques (payantes)… </a:t>
            </a:r>
          </a:p>
        </p:txBody>
      </p:sp>
    </p:spTree>
    <p:extLst>
      <p:ext uri="{BB962C8B-B14F-4D97-AF65-F5344CB8AC3E}">
        <p14:creationId xmlns:p14="http://schemas.microsoft.com/office/powerpoint/2010/main" val="2830363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0A296-7C19-4D43-94D5-6B7D0D0E2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9827CF-6875-5D03-BE01-C0F6EC0DCB25}"/>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82B9066D-4E52-140F-882F-4AC28438D329}"/>
              </a:ext>
            </a:extLst>
          </p:cNvPr>
          <p:cNvSpPr>
            <a:spLocks noGrp="1"/>
          </p:cNvSpPr>
          <p:nvPr>
            <p:ph idx="1"/>
          </p:nvPr>
        </p:nvSpPr>
        <p:spPr/>
        <p:txBody>
          <a:bodyPr>
            <a:normAutofit/>
          </a:bodyPr>
          <a:lstStyle/>
          <a:p>
            <a:pPr marL="0" indent="0" algn="ctr">
              <a:buNone/>
            </a:pPr>
            <a:r>
              <a:rPr lang="fr-FR" b="1" u="sng" dirty="0">
                <a:effectLst>
                  <a:outerShdw blurRad="38100" dist="38100" dir="2700000" algn="tl">
                    <a:srgbClr val="000000">
                      <a:alpha val="43137"/>
                    </a:srgbClr>
                  </a:outerShdw>
                </a:effectLst>
              </a:rPr>
              <a:t>Les catalogues, les répertoires et les annuaires :</a:t>
            </a:r>
            <a:endParaRPr lang="fr-FR" u="sng" dirty="0">
              <a:effectLst>
                <a:outerShdw blurRad="38100" dist="38100" dir="2700000" algn="tl">
                  <a:srgbClr val="000000">
                    <a:alpha val="43137"/>
                  </a:srgbClr>
                </a:outerShdw>
              </a:effectLst>
            </a:endParaRPr>
          </a:p>
          <a:p>
            <a:pPr algn="just">
              <a:buFont typeface="Wingdings" panose="05000000000000000000" pitchFamily="2" charset="2"/>
              <a:buChar char="v"/>
            </a:pPr>
            <a:r>
              <a:rPr lang="fr-FR" dirty="0"/>
              <a:t>Ces sources représentent un fonds documentaire considérable et complémentaire de l’interrogation des bases de données classiques. En fonction de votre recherche, vous les utiliserez : </a:t>
            </a:r>
          </a:p>
          <a:p>
            <a:pPr algn="just">
              <a:buFont typeface="Wingdings" panose="05000000000000000000" pitchFamily="2" charset="2"/>
              <a:buChar char="v"/>
            </a:pPr>
            <a:r>
              <a:rPr lang="fr-FR" dirty="0"/>
              <a:t> pour trouver des revues ou des ouvrages : des catalogues d’éditeurs scientifiques commerciaux comme </a:t>
            </a:r>
            <a:r>
              <a:rPr lang="fr-FR" dirty="0" err="1"/>
              <a:t>SpringerLink</a:t>
            </a:r>
            <a:r>
              <a:rPr lang="fr-FR" dirty="0"/>
              <a:t> de Springer, </a:t>
            </a:r>
            <a:r>
              <a:rPr lang="fr-FR" dirty="0" err="1"/>
              <a:t>ScienceDirect</a:t>
            </a:r>
            <a:r>
              <a:rPr lang="fr-FR" dirty="0"/>
              <a:t> d’Elsevier, </a:t>
            </a:r>
            <a:r>
              <a:rPr lang="fr-FR" dirty="0" err="1"/>
              <a:t>Wiley</a:t>
            </a:r>
            <a:r>
              <a:rPr lang="fr-FR" dirty="0"/>
              <a:t>…, ou des répertoires en open-</a:t>
            </a:r>
            <a:r>
              <a:rPr lang="fr-FR" dirty="0" err="1"/>
              <a:t>access</a:t>
            </a:r>
            <a:r>
              <a:rPr lang="fr-FR" dirty="0"/>
              <a:t> comme DOAJ, DOAB… </a:t>
            </a:r>
          </a:p>
          <a:p>
            <a:pPr algn="just">
              <a:buFont typeface="Wingdings" panose="05000000000000000000" pitchFamily="2" charset="2"/>
              <a:buChar char="v"/>
            </a:pPr>
            <a:r>
              <a:rPr lang="fr-FR" dirty="0"/>
              <a:t>pour localiser physiquement un document : des catalogues de bibliothèques comme </a:t>
            </a:r>
            <a:r>
              <a:rPr lang="fr-FR" dirty="0" err="1"/>
              <a:t>WorldCat</a:t>
            </a:r>
            <a:r>
              <a:rPr lang="fr-FR" dirty="0"/>
              <a:t>, SUDOC… </a:t>
            </a:r>
          </a:p>
        </p:txBody>
      </p:sp>
    </p:spTree>
    <p:extLst>
      <p:ext uri="{BB962C8B-B14F-4D97-AF65-F5344CB8AC3E}">
        <p14:creationId xmlns:p14="http://schemas.microsoft.com/office/powerpoint/2010/main" val="1111844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19FF9-8DEA-5E15-FFEF-118499CA5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71CE73-2747-FD75-F240-17244691F2B0}"/>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96726B62-426A-6124-AB5D-4F711B63AD90}"/>
              </a:ext>
            </a:extLst>
          </p:cNvPr>
          <p:cNvSpPr>
            <a:spLocks noGrp="1"/>
          </p:cNvSpPr>
          <p:nvPr>
            <p:ph idx="1"/>
          </p:nvPr>
        </p:nvSpPr>
        <p:spPr/>
        <p:txBody>
          <a:bodyPr>
            <a:normAutofit fontScale="92500" lnSpcReduction="20000"/>
          </a:bodyPr>
          <a:lstStyle/>
          <a:p>
            <a:pPr marL="0" indent="0" algn="ctr">
              <a:buNone/>
            </a:pPr>
            <a:r>
              <a:rPr lang="fr-FR" b="1" u="sng" dirty="0">
                <a:effectLst>
                  <a:outerShdw blurRad="38100" dist="38100" dir="2700000" algn="tl">
                    <a:srgbClr val="000000">
                      <a:alpha val="43137"/>
                    </a:srgbClr>
                  </a:outerShdw>
                </a:effectLst>
              </a:rPr>
              <a:t>Les catalogues, les répertoires et les annuaires :</a:t>
            </a:r>
            <a:endParaRPr lang="fr-FR" u="sng" dirty="0">
              <a:effectLst>
                <a:outerShdw blurRad="38100" dist="38100" dir="2700000" algn="tl">
                  <a:srgbClr val="000000">
                    <a:alpha val="43137"/>
                  </a:srgbClr>
                </a:outerShdw>
              </a:effectLst>
            </a:endParaRPr>
          </a:p>
          <a:p>
            <a:pPr algn="just">
              <a:buFont typeface="Wingdings" panose="05000000000000000000" pitchFamily="2" charset="2"/>
              <a:buChar char="v"/>
            </a:pPr>
            <a:r>
              <a:rPr lang="fr-FR" dirty="0"/>
              <a:t>Ces sources représentent un fonds documentaire considérable et complémentaire de l’interrogation des bases de données classiques. En fonction de votre recherche, vous les utiliserez : </a:t>
            </a:r>
          </a:p>
          <a:p>
            <a:pPr algn="just">
              <a:buFont typeface="Wingdings" panose="05000000000000000000" pitchFamily="2" charset="2"/>
              <a:buChar char="v"/>
            </a:pPr>
            <a:r>
              <a:rPr lang="fr-FR" dirty="0"/>
              <a:t>pour identifier des entrepôts de données de recherche comme </a:t>
            </a:r>
            <a:r>
              <a:rPr lang="fr-FR" dirty="0" err="1"/>
              <a:t>Nakala</a:t>
            </a:r>
            <a:r>
              <a:rPr lang="fr-FR" dirty="0"/>
              <a:t>, </a:t>
            </a:r>
            <a:r>
              <a:rPr lang="fr-FR" dirty="0" err="1"/>
              <a:t>DataCite</a:t>
            </a:r>
            <a:r>
              <a:rPr lang="fr-FR" dirty="0"/>
              <a:t>, </a:t>
            </a:r>
            <a:r>
              <a:rPr lang="fr-FR" dirty="0" err="1"/>
              <a:t>AgTrials</a:t>
            </a:r>
            <a:r>
              <a:rPr lang="fr-FR" dirty="0"/>
              <a:t>, …, dans toutes les disciplines : Re3data.org, Data Citation Index </a:t>
            </a:r>
          </a:p>
          <a:p>
            <a:pPr algn="just">
              <a:buFont typeface="Wingdings" panose="05000000000000000000" pitchFamily="2" charset="2"/>
              <a:buChar char="v"/>
            </a:pPr>
            <a:r>
              <a:rPr lang="fr-FR" dirty="0"/>
              <a:t>pour trouver des archives ouvertes comme arXiv.org, HAL,... ou pour interroger toutes les archives ouvertes recensées : </a:t>
            </a:r>
            <a:r>
              <a:rPr lang="fr-FR" dirty="0" err="1"/>
              <a:t>OpenDOAR</a:t>
            </a:r>
            <a:r>
              <a:rPr lang="fr-FR" dirty="0"/>
              <a:t> </a:t>
            </a:r>
          </a:p>
          <a:p>
            <a:pPr algn="just">
              <a:buFont typeface="Wingdings" panose="05000000000000000000" pitchFamily="2" charset="2"/>
              <a:buChar char="v"/>
            </a:pPr>
            <a:r>
              <a:rPr lang="fr-FR" dirty="0"/>
              <a:t>pour géolocaliser les acteurs de la recherche dans le monde : </a:t>
            </a:r>
            <a:r>
              <a:rPr lang="fr-FR" dirty="0" err="1"/>
              <a:t>ScanR</a:t>
            </a:r>
            <a:r>
              <a:rPr lang="fr-FR" dirty="0"/>
              <a:t> ou </a:t>
            </a:r>
            <a:r>
              <a:rPr lang="fr-FR" dirty="0" err="1"/>
              <a:t>AuthorMapper</a:t>
            </a:r>
            <a:r>
              <a:rPr lang="fr-FR" dirty="0"/>
              <a:t> </a:t>
            </a:r>
          </a:p>
          <a:p>
            <a:pPr algn="just">
              <a:buFont typeface="Wingdings" panose="05000000000000000000" pitchFamily="2" charset="2"/>
              <a:buChar char="v"/>
            </a:pPr>
            <a:r>
              <a:rPr lang="fr-FR" dirty="0"/>
              <a:t> pour se procurer des articles en libre accès : des moteurs comme OAISTER, JURN, FreeFullPDF.com... </a:t>
            </a:r>
          </a:p>
        </p:txBody>
      </p:sp>
    </p:spTree>
    <p:extLst>
      <p:ext uri="{BB962C8B-B14F-4D97-AF65-F5344CB8AC3E}">
        <p14:creationId xmlns:p14="http://schemas.microsoft.com/office/powerpoint/2010/main" val="2890973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827E5-422E-6F1F-B197-AE02D0331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BE4AB-1963-1A8C-F213-AD52D82B3950}"/>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A8C3CB67-F85D-9E56-9969-F92FDC8AAA46}"/>
              </a:ext>
            </a:extLst>
          </p:cNvPr>
          <p:cNvSpPr>
            <a:spLocks noGrp="1"/>
          </p:cNvSpPr>
          <p:nvPr>
            <p:ph idx="1"/>
          </p:nvPr>
        </p:nvSpPr>
        <p:spPr/>
        <p:txBody>
          <a:bodyPr>
            <a:normAutofit/>
          </a:bodyPr>
          <a:lstStyle/>
          <a:p>
            <a:pPr marL="0" indent="0" algn="ctr">
              <a:buNone/>
            </a:pPr>
            <a:r>
              <a:rPr lang="fr-FR" b="1" u="sng" dirty="0">
                <a:effectLst>
                  <a:outerShdw blurRad="38100" dist="38100" dir="2700000" algn="tl">
                    <a:srgbClr val="000000">
                      <a:alpha val="43137"/>
                    </a:srgbClr>
                  </a:outerShdw>
                </a:effectLst>
              </a:rPr>
              <a:t>Les réseaux sociaux et les blogs </a:t>
            </a:r>
            <a:r>
              <a:rPr lang="fr-FR" b="1" dirty="0"/>
              <a:t>:</a:t>
            </a:r>
            <a:endParaRPr lang="fr-FR" dirty="0"/>
          </a:p>
          <a:p>
            <a:pPr marL="0" indent="0" algn="ctr">
              <a:buNone/>
            </a:pPr>
            <a:r>
              <a:rPr lang="fr-FR" dirty="0">
                <a:highlight>
                  <a:srgbClr val="FF0000"/>
                </a:highlight>
              </a:rPr>
              <a:t>Souvent décriés, ils constituent cependant une source d’information de plus en plus importante, notamment pour le suivi de l’actualité scientifique. </a:t>
            </a:r>
          </a:p>
          <a:p>
            <a:pPr>
              <a:buFont typeface="Wingdings" panose="05000000000000000000" pitchFamily="2" charset="2"/>
              <a:buChar char="v"/>
            </a:pPr>
            <a:r>
              <a:rPr lang="fr-FR" dirty="0"/>
              <a:t> réseaux sociaux académiques (</a:t>
            </a:r>
            <a:r>
              <a:rPr lang="fr-FR" dirty="0" err="1"/>
              <a:t>ResearchGate</a:t>
            </a:r>
            <a:r>
              <a:rPr lang="fr-FR" dirty="0"/>
              <a:t>, Academia.edu, …) </a:t>
            </a:r>
          </a:p>
          <a:p>
            <a:pPr>
              <a:buFont typeface="Wingdings" panose="05000000000000000000" pitchFamily="2" charset="2"/>
              <a:buChar char="v"/>
            </a:pPr>
            <a:r>
              <a:rPr lang="fr-FR" dirty="0"/>
              <a:t>blogs scientifiques (</a:t>
            </a:r>
            <a:r>
              <a:rPr lang="fr-FR" dirty="0" err="1"/>
              <a:t>EurekAlert</a:t>
            </a:r>
            <a:r>
              <a:rPr lang="fr-FR" dirty="0"/>
              <a:t>!, Passeur de sciences, … ) </a:t>
            </a:r>
          </a:p>
        </p:txBody>
      </p:sp>
    </p:spTree>
    <p:extLst>
      <p:ext uri="{BB962C8B-B14F-4D97-AF65-F5344CB8AC3E}">
        <p14:creationId xmlns:p14="http://schemas.microsoft.com/office/powerpoint/2010/main" val="1788720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14126-2EA1-2402-1047-76B6875FA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8C4985-E39A-509A-0045-6CC87F050B66}"/>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9124ECF0-5064-C291-0157-1024FCA6FC64}"/>
              </a:ext>
            </a:extLst>
          </p:cNvPr>
          <p:cNvSpPr>
            <a:spLocks noGrp="1"/>
          </p:cNvSpPr>
          <p:nvPr>
            <p:ph idx="1"/>
          </p:nvPr>
        </p:nvSpPr>
        <p:spPr/>
        <p:txBody>
          <a:bodyPr>
            <a:normAutofit/>
          </a:bodyPr>
          <a:lstStyle/>
          <a:p>
            <a:pPr marL="0" indent="0">
              <a:buNone/>
            </a:pPr>
            <a:endParaRPr lang="fr-FR" b="1" dirty="0">
              <a:highlight>
                <a:srgbClr val="FF0000"/>
              </a:highlight>
            </a:endParaRPr>
          </a:p>
          <a:p>
            <a:pPr marL="0" indent="0">
              <a:buNone/>
            </a:pPr>
            <a:endParaRPr lang="fr-FR" b="1" dirty="0">
              <a:highlight>
                <a:srgbClr val="FF0000"/>
              </a:highlight>
            </a:endParaRPr>
          </a:p>
          <a:p>
            <a:pPr marL="0" indent="0">
              <a:buNone/>
            </a:pPr>
            <a:endParaRPr lang="fr-FR" b="1" dirty="0">
              <a:highlight>
                <a:srgbClr val="FF0000"/>
              </a:highlight>
            </a:endParaRPr>
          </a:p>
          <a:p>
            <a:pPr marL="0" indent="0">
              <a:buNone/>
            </a:pPr>
            <a:endParaRPr lang="fr-FR" b="1" dirty="0">
              <a:highlight>
                <a:srgbClr val="FF0000"/>
              </a:highlight>
            </a:endParaRPr>
          </a:p>
          <a:p>
            <a:pPr marL="0" indent="0">
              <a:buNone/>
            </a:pPr>
            <a:r>
              <a:rPr lang="fr-FR" b="1" dirty="0">
                <a:highlight>
                  <a:srgbClr val="FF0000"/>
                </a:highlight>
              </a:rPr>
              <a:t>Quels critères pour choisir la source appropriée à votre recherche ? </a:t>
            </a:r>
            <a:endParaRPr lang="fr-FR" dirty="0">
              <a:highlight>
                <a:srgbClr val="FF0000"/>
              </a:highlight>
            </a:endParaRPr>
          </a:p>
        </p:txBody>
      </p:sp>
    </p:spTree>
    <p:extLst>
      <p:ext uri="{BB962C8B-B14F-4D97-AF65-F5344CB8AC3E}">
        <p14:creationId xmlns:p14="http://schemas.microsoft.com/office/powerpoint/2010/main" val="3977394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937CF-4141-F900-649E-DDC5DD8B8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BE0D63-7BE5-817E-B43C-BE4DECA7BDDC}"/>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49AE1C03-B553-60C8-DA4B-C93C73D554EF}"/>
              </a:ext>
            </a:extLst>
          </p:cNvPr>
          <p:cNvSpPr>
            <a:spLocks noGrp="1"/>
          </p:cNvSpPr>
          <p:nvPr>
            <p:ph idx="1"/>
          </p:nvPr>
        </p:nvSpPr>
        <p:spPr/>
        <p:txBody>
          <a:bodyPr>
            <a:normAutofit/>
          </a:bodyPr>
          <a:lstStyle/>
          <a:p>
            <a:pPr algn="just">
              <a:buFont typeface="Wingdings" panose="05000000000000000000" pitchFamily="2" charset="2"/>
              <a:buChar char="v"/>
            </a:pPr>
            <a:r>
              <a:rPr lang="fr-FR" b="1" dirty="0"/>
              <a:t>Accessibilité (payant versus gratuit)</a:t>
            </a:r>
            <a:r>
              <a:rPr lang="fr-FR" dirty="0"/>
              <a:t>. Sur le web, beaucoup de sources sont en accès libre. Mais les grandes bases de données bibliographiques sont le plus souvent sur abonnement. Très cher, il ne peut pas toujours être pris en charge par les institutions de recherche. Des solutions existent, comme le portail Research4Life qui permet aux pays à faible revenu d’accéder à l’information scientifique à moindre coût. </a:t>
            </a:r>
          </a:p>
          <a:p>
            <a:pPr algn="just">
              <a:buFont typeface="Wingdings" panose="05000000000000000000" pitchFamily="2" charset="2"/>
              <a:buChar char="v"/>
            </a:pPr>
            <a:r>
              <a:rPr lang="fr-FR" b="1" dirty="0"/>
              <a:t>Type de publication</a:t>
            </a:r>
            <a:r>
              <a:rPr lang="fr-FR" dirty="0"/>
              <a:t>. Selon que vous recherchez toutes sortes de documents ou seulement des articles (</a:t>
            </a:r>
            <a:r>
              <a:rPr lang="fr-FR" dirty="0" err="1"/>
              <a:t>WoS</a:t>
            </a:r>
            <a:r>
              <a:rPr lang="fr-FR" dirty="0"/>
              <a:t>, </a:t>
            </a:r>
            <a:r>
              <a:rPr lang="fr-FR" dirty="0" err="1"/>
              <a:t>Scopus</a:t>
            </a:r>
            <a:r>
              <a:rPr lang="fr-FR" dirty="0"/>
              <a:t>), des thèses, des brevets, des statistiques, des jeux de données, etc. </a:t>
            </a:r>
          </a:p>
        </p:txBody>
      </p:sp>
    </p:spTree>
    <p:extLst>
      <p:ext uri="{BB962C8B-B14F-4D97-AF65-F5344CB8AC3E}">
        <p14:creationId xmlns:p14="http://schemas.microsoft.com/office/powerpoint/2010/main" val="4128449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CB9F8-8D82-8A1F-51D8-188FBB4E1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B44C8B-A965-FB3E-3FA0-EE827C87B971}"/>
              </a:ext>
            </a:extLst>
          </p:cNvPr>
          <p:cNvSpPr>
            <a:spLocks noGrp="1"/>
          </p:cNvSpPr>
          <p:nvPr>
            <p:ph type="title"/>
          </p:nvPr>
        </p:nvSpPr>
        <p:spPr/>
        <p:txBody>
          <a:bodyPr>
            <a:normAutofit fontScale="90000"/>
          </a:bodyPr>
          <a:lstStyle/>
          <a:p>
            <a:pPr algn="ctr"/>
            <a:r>
              <a:rPr lang="fr-FR" dirty="0">
                <a:effectLst>
                  <a:outerShdw blurRad="38100" dist="38100" dir="2700000" algn="tl">
                    <a:srgbClr val="000000">
                      <a:alpha val="43137"/>
                    </a:srgbClr>
                  </a:outerShdw>
                </a:effectLst>
              </a:rPr>
              <a:t>Deuxième partie :  les catégories de recherche de l’information sur internet</a:t>
            </a:r>
            <a:br>
              <a:rPr lang="ar-MA" dirty="0"/>
            </a:br>
            <a:endParaRPr lang="ar-MA" dirty="0"/>
          </a:p>
        </p:txBody>
      </p:sp>
      <p:sp>
        <p:nvSpPr>
          <p:cNvPr id="3" name="Content Placeholder 2">
            <a:extLst>
              <a:ext uri="{FF2B5EF4-FFF2-40B4-BE49-F238E27FC236}">
                <a16:creationId xmlns:a16="http://schemas.microsoft.com/office/drawing/2014/main" id="{F5D08850-0017-0196-77C1-1B8692B804F5}"/>
              </a:ext>
            </a:extLst>
          </p:cNvPr>
          <p:cNvSpPr>
            <a:spLocks noGrp="1"/>
          </p:cNvSpPr>
          <p:nvPr>
            <p:ph idx="1"/>
          </p:nvPr>
        </p:nvSpPr>
        <p:spPr/>
        <p:txBody>
          <a:bodyPr>
            <a:normAutofit lnSpcReduction="10000"/>
          </a:bodyPr>
          <a:lstStyle/>
          <a:p>
            <a:pPr algn="just">
              <a:buFont typeface="Wingdings" panose="05000000000000000000" pitchFamily="2" charset="2"/>
              <a:buChar char="v"/>
            </a:pPr>
            <a:r>
              <a:rPr lang="fr-FR" b="1" dirty="0"/>
              <a:t>Facilité d’accès au texte intégral des documents signalés</a:t>
            </a:r>
            <a:r>
              <a:rPr lang="fr-FR" dirty="0"/>
              <a:t>. Le lien dans la référence bibliographique ouvre-t-il directement la publication ou renvoie-t-il vers le site de l’éditeur ? Quelle est la part de documents en accès libre dans la source choisie ? Utiliser une base de données gratuite ne signifie pas forcément un accès gratuit au document en texte intégral. Cela sera le cas si le document est en libre accès ou si un abonnement a été souscrit par votre institution à la revue qui publie l’article. </a:t>
            </a:r>
          </a:p>
          <a:p>
            <a:pPr algn="just">
              <a:buFont typeface="Wingdings" panose="05000000000000000000" pitchFamily="2" charset="2"/>
              <a:buChar char="v"/>
            </a:pPr>
            <a:r>
              <a:rPr lang="fr-FR" b="1" dirty="0"/>
              <a:t>Validation de la source. </a:t>
            </a:r>
            <a:r>
              <a:rPr lang="fr-FR" dirty="0"/>
              <a:t>Privilégier les sources qui ont fait l’objet d’une validation (sélection de sources gratuites sur </a:t>
            </a:r>
            <a:r>
              <a:rPr lang="fr-FR" dirty="0" err="1"/>
              <a:t>CoopIST</a:t>
            </a:r>
            <a:r>
              <a:rPr lang="fr-FR" dirty="0"/>
              <a:t>) et sur l’intranet de votre service d’information. </a:t>
            </a:r>
          </a:p>
        </p:txBody>
      </p:sp>
    </p:spTree>
    <p:extLst>
      <p:ext uri="{BB962C8B-B14F-4D97-AF65-F5344CB8AC3E}">
        <p14:creationId xmlns:p14="http://schemas.microsoft.com/office/powerpoint/2010/main" val="18710073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2270</Words>
  <Application>Microsoft Office PowerPoint</Application>
  <PresentationFormat>Widescreen</PresentationFormat>
  <Paragraphs>116</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Wingdings</vt:lpstr>
      <vt:lpstr>Office Theme</vt:lpstr>
      <vt:lpstr>TECHNIQUES DE LA RECHERCHEDANS LES BASES DE DONNEES JURIDIQUES</vt:lpstr>
      <vt:lpstr>PowerPoint Presentation</vt:lpstr>
      <vt:lpstr>Introduction générale:</vt:lpstr>
      <vt:lpstr>Introduction générale:</vt:lpstr>
      <vt:lpstr> Première partie : les moyens de recherche de l’Information </vt:lpstr>
      <vt:lpstr>Identifiez vos besoins</vt:lpstr>
      <vt:lpstr>Sélectionnez les sources pertinentes</vt:lpstr>
      <vt:lpstr>Analysez la structure et la syntaxe d’interrogation des bases de données</vt:lpstr>
      <vt:lpstr>Choisissez vos mots-clés</vt:lpstr>
      <vt:lpstr>Réalisez des équations de recherche dans les bases de données</vt:lpstr>
      <vt:lpstr>Adoptez une stratégie de recherche sur le Web</vt:lpstr>
      <vt:lpstr>Elargissez votre recherche aux autres sources</vt:lpstr>
      <vt:lpstr>Surveillez les nouvelles publications</vt:lpstr>
      <vt:lpstr>Gérez l’information sélectionnée</vt:lpstr>
      <vt:lpstr>PowerPoint Presentation</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lpstr>Deuxième partie :  les catégories de recherche de l’information sur internet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Client Virgin</dc:creator>
  <cp:lastModifiedBy>Client Virgin</cp:lastModifiedBy>
  <cp:revision>1</cp:revision>
  <dcterms:created xsi:type="dcterms:W3CDTF">2025-12-31T07:09:33Z</dcterms:created>
  <dcterms:modified xsi:type="dcterms:W3CDTF">2026-01-02T14:52:20Z</dcterms:modified>
</cp:coreProperties>
</file>